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44" r:id="rId1"/>
  </p:sldMasterIdLst>
  <p:notesMasterIdLst>
    <p:notesMasterId r:id="rId9"/>
  </p:notesMasterIdLst>
  <p:handoutMasterIdLst>
    <p:handoutMasterId r:id="rId10"/>
  </p:handoutMasterIdLst>
  <p:sldIdLst>
    <p:sldId id="261" r:id="rId2"/>
    <p:sldId id="262" r:id="rId3"/>
    <p:sldId id="263" r:id="rId4"/>
    <p:sldId id="265" r:id="rId5"/>
    <p:sldId id="271" r:id="rId6"/>
    <p:sldId id="270" r:id="rId7"/>
    <p:sldId id="260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58" autoAdjust="0"/>
  </p:normalViewPr>
  <p:slideViewPr>
    <p:cSldViewPr>
      <p:cViewPr varScale="1">
        <p:scale>
          <a:sx n="70" d="100"/>
          <a:sy n="70" d="100"/>
        </p:scale>
        <p:origin x="-1374" y="-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692CDFC-8FD0-49DC-A0A4-ED42502CDC35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C2A71F-541F-4D21-B04C-84FAB2006B0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90078666"/>
      </p:ext>
    </p:extLst>
  </p:cSld>
  <p:clrMap bg1="lt1" tx1="dk1" bg2="lt2" tx2="dk2" accent1="accent1" accent2="accent2" accent3="accent3" accent4="accent4" accent5="accent5" accent6="accent6" hlink="hlink" folHlink="folHlink"/>
  <p:hf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7D9224-DE73-446D-BF98-EEBBFC187DC5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561369-3170-43D5-BE99-2362ADE0537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16516770"/>
      </p:ext>
    </p:extLst>
  </p:cSld>
  <p:clrMap bg1="lt1" tx1="dk1" bg2="lt2" tx2="dk2" accent1="accent1" accent2="accent2" accent3="accent3" accent4="accent4" accent5="accent5" accent6="accent6" hlink="hlink" folHlink="folHlink"/>
  <p:hf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685F3-E133-4858-B294-0C6E49408448}" type="datetime1">
              <a:rPr lang="cs-CZ" smtClean="0"/>
              <a:pPr/>
              <a:t>4.1.2013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3E955E-D009-4903-8C19-D9F05332AE09}" type="datetime1">
              <a:rPr lang="cs-CZ" smtClean="0"/>
              <a:pPr/>
              <a:t>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B2F36-BD2C-49D8-8191-9D7331C24EE2}" type="datetime1">
              <a:rPr lang="cs-CZ" smtClean="0"/>
              <a:pPr/>
              <a:t>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2112E3-0750-447A-90FE-A30DF891D1BB}" type="datetime1">
              <a:rPr lang="cs-CZ" smtClean="0"/>
              <a:pPr/>
              <a:t>4.1.2013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C3B8B-2BE7-46BD-AD0D-1A575DB0D3E0}" type="datetime1">
              <a:rPr lang="cs-CZ" smtClean="0"/>
              <a:pPr/>
              <a:t>4.1.2013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AC1B2-999C-43D5-8EE2-D53AEF34293D}" type="datetime1">
              <a:rPr lang="cs-CZ" smtClean="0"/>
              <a:pPr/>
              <a:t>4.1.2013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8B553-629D-4CD8-A611-8DB37B3A896B}" type="datetime1">
              <a:rPr lang="cs-CZ" smtClean="0"/>
              <a:pPr/>
              <a:t>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122096-18D7-4782-B560-593545B1ED3F}" type="datetime1">
              <a:rPr lang="cs-CZ" smtClean="0"/>
              <a:pPr/>
              <a:t>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A7F02A-1B24-4407-AB42-6A36ABE131B3}" type="datetime1">
              <a:rPr lang="cs-CZ" smtClean="0"/>
              <a:pPr/>
              <a:t>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623C3DFD-CF4D-4908-AC01-BBB60C592872}" type="datetime1">
              <a:rPr lang="cs-CZ" smtClean="0"/>
              <a:pPr/>
              <a:t>4.1.2013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hf hd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Zemsk%C3%A1_k%C5%AFra" TargetMode="External"/><Relationship Id="rId2" Type="http://schemas.openxmlformats.org/officeDocument/2006/relationships/hyperlink" Target="http://cs.wikipedia.org/wiki/Zem%C4%9B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Zemsk%C3%BD_pl%C3%A1%C5%A1%C5%A5" TargetMode="Externa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31640" y="3645024"/>
            <a:ext cx="6400800" cy="1872208"/>
          </a:xfrm>
        </p:spPr>
        <p:txBody>
          <a:bodyPr>
            <a:normAutofit lnSpcReduction="10000"/>
          </a:bodyPr>
          <a:lstStyle/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Předmět: Zeměpis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Ročník:6.</a:t>
            </a:r>
          </a:p>
          <a:p>
            <a:pPr algn="l"/>
            <a:r>
              <a:rPr lang="cs-CZ" dirty="0" err="1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Tématický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celek: Planeta Země - Litosféra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 prezentace</a:t>
            </a:r>
            <a:r>
              <a:rPr lang="cs-CZ" dirty="0" smtClean="0"/>
              <a:t>: Mgr. Kamil </a:t>
            </a:r>
            <a:r>
              <a:rPr lang="cs-CZ" dirty="0" err="1" smtClean="0"/>
              <a:t>Vilimovský</a:t>
            </a:r>
            <a:endParaRPr lang="cs-CZ" dirty="0" smtClean="0"/>
          </a:p>
          <a:p>
            <a:pPr algn="l"/>
            <a:endParaRPr lang="cs-CZ" dirty="0" smtClean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EU do škol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755576" y="548680"/>
            <a:ext cx="7772400" cy="2232248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Základní škola a mateřská škola Staré Město 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4000" dirty="0" smtClean="0"/>
              <a:t>Interaktivní škola pro žáka 21.století</a:t>
            </a:r>
            <a:endParaRPr lang="cs-CZ" sz="4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112" y="2636912"/>
            <a:ext cx="2724150" cy="828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sz="9600">
                <a:solidFill>
                  <a:srgbClr val="FF3300"/>
                </a:solidFill>
                <a:latin typeface="Monotype Corsiva" pitchFamily="66" charset="0"/>
              </a:rPr>
              <a:t>Litosféra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Vznik a stavba Země, Těleso Země, </a:t>
            </a:r>
            <a:r>
              <a:rPr lang="cs-CZ" dirty="0" err="1" smtClean="0"/>
              <a:t>L</a:t>
            </a:r>
            <a:r>
              <a:rPr lang="cs-CZ" dirty="0" err="1" smtClean="0"/>
              <a:t>itosferické</a:t>
            </a:r>
            <a:r>
              <a:rPr lang="cs-CZ" dirty="0" smtClean="0"/>
              <a:t> </a:t>
            </a:r>
            <a:r>
              <a:rPr lang="cs-CZ" dirty="0" smtClean="0"/>
              <a:t>desky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92100"/>
            <a:ext cx="8229600" cy="688975"/>
          </a:xfrm>
        </p:spPr>
        <p:txBody>
          <a:bodyPr>
            <a:normAutofit fontScale="90000"/>
          </a:bodyPr>
          <a:lstStyle/>
          <a:p>
            <a:r>
              <a:rPr lang="cs-CZ" sz="4000">
                <a:solidFill>
                  <a:srgbClr val="FF3300"/>
                </a:solidFill>
              </a:rPr>
              <a:t>Litosféra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125538"/>
            <a:ext cx="8229600" cy="4894262"/>
          </a:xfrm>
        </p:spPr>
        <p:txBody>
          <a:bodyPr/>
          <a:lstStyle/>
          <a:p>
            <a:r>
              <a:rPr lang="cs-CZ" b="1" dirty="0"/>
              <a:t>Litosféra</a:t>
            </a:r>
            <a:r>
              <a:rPr lang="cs-CZ" dirty="0"/>
              <a:t> je pevný obal </a:t>
            </a:r>
            <a:r>
              <a:rPr lang="cs-CZ" dirty="0">
                <a:hlinkClick r:id="rId2" tooltip="Země"/>
              </a:rPr>
              <a:t>Země</a:t>
            </a:r>
            <a:r>
              <a:rPr lang="cs-CZ" dirty="0"/>
              <a:t> tvořený </a:t>
            </a:r>
            <a:r>
              <a:rPr lang="cs-CZ" dirty="0">
                <a:hlinkClick r:id="rId3" tooltip="Zemská kůra"/>
              </a:rPr>
              <a:t>zemskou kůrou</a:t>
            </a:r>
            <a:r>
              <a:rPr lang="cs-CZ" dirty="0"/>
              <a:t> a nejsvrchnějšími vrstvami </a:t>
            </a:r>
            <a:r>
              <a:rPr lang="cs-CZ" dirty="0">
                <a:hlinkClick r:id="rId4" tooltip="Zemský plášť"/>
              </a:rPr>
              <a:t>zemského pláště</a:t>
            </a:r>
            <a:r>
              <a:rPr lang="cs-CZ" dirty="0"/>
              <a:t>. </a:t>
            </a:r>
          </a:p>
          <a:p>
            <a:r>
              <a:rPr lang="cs-CZ" dirty="0"/>
              <a:t>Litosféra je rozlámána na </a:t>
            </a:r>
            <a:r>
              <a:rPr lang="cs-CZ" dirty="0" err="1">
                <a:solidFill>
                  <a:srgbClr val="FF9900"/>
                </a:solidFill>
              </a:rPr>
              <a:t>litosferické</a:t>
            </a:r>
            <a:r>
              <a:rPr lang="cs-CZ" dirty="0">
                <a:solidFill>
                  <a:srgbClr val="FF9900"/>
                </a:solidFill>
              </a:rPr>
              <a:t> desky</a:t>
            </a:r>
            <a:r>
              <a:rPr lang="cs-CZ" dirty="0"/>
              <a:t>, které se pohybují po plastickém zemském plášti.</a:t>
            </a:r>
          </a:p>
          <a:p>
            <a:r>
              <a:rPr lang="cs-CZ" dirty="0"/>
              <a:t>Zemská kůra – pevninská</a:t>
            </a:r>
          </a:p>
          <a:p>
            <a:pPr>
              <a:buFontTx/>
              <a:buNone/>
            </a:pPr>
            <a:r>
              <a:rPr lang="cs-CZ" dirty="0"/>
              <a:t>                         </a:t>
            </a:r>
            <a:r>
              <a:rPr lang="cs-CZ" dirty="0" smtClean="0"/>
              <a:t>– </a:t>
            </a:r>
            <a:r>
              <a:rPr lang="cs-CZ" dirty="0"/>
              <a:t>oceánská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xfrm>
            <a:off x="914400" y="2348880"/>
            <a:ext cx="7772400" cy="2016224"/>
          </a:xfrm>
        </p:spPr>
        <p:txBody>
          <a:bodyPr>
            <a:normAutofit/>
          </a:bodyPr>
          <a:lstStyle/>
          <a:p>
            <a:r>
              <a:rPr lang="cs-CZ" dirty="0"/>
              <a:t>Stavba </a:t>
            </a:r>
            <a:r>
              <a:rPr lang="cs-CZ" dirty="0" smtClean="0"/>
              <a:t>Země</a:t>
            </a:r>
            <a:br>
              <a:rPr lang="cs-CZ" dirty="0" smtClean="0"/>
            </a:br>
            <a:r>
              <a:rPr lang="cs-CZ" dirty="0" smtClean="0"/>
              <a:t>nakresli do sešitu stavbu Země a popiš</a:t>
            </a:r>
            <a:endParaRPr lang="cs-CZ" dirty="0"/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4.1.2013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5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>
          <a:xfrm>
            <a:off x="2267744" y="6165304"/>
            <a:ext cx="6419056" cy="432048"/>
          </a:xfrm>
        </p:spPr>
        <p:txBody>
          <a:bodyPr>
            <a:normAutofit fontScale="77500" lnSpcReduction="20000"/>
          </a:bodyPr>
          <a:lstStyle/>
          <a:p>
            <a:r>
              <a:rPr lang="cs-CZ" dirty="0"/>
              <a:t>http://cs.wikipedia.org/wiki/Soubor:Jordens_inre.svg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28800" y="332656"/>
            <a:ext cx="548640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42676158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>
          <a:xfrm>
            <a:off x="914400" y="274638"/>
            <a:ext cx="7772400" cy="562074"/>
          </a:xfrm>
        </p:spPr>
        <p:txBody>
          <a:bodyPr>
            <a:normAutofit fontScale="90000"/>
          </a:bodyPr>
          <a:lstStyle/>
          <a:p>
            <a:r>
              <a:rPr lang="cs-CZ" dirty="0" err="1"/>
              <a:t>Litosferické</a:t>
            </a:r>
            <a:r>
              <a:rPr lang="cs-CZ" dirty="0"/>
              <a:t> desky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6184900"/>
            <a:ext cx="7772400" cy="340444"/>
          </a:xfrm>
        </p:spPr>
        <p:txBody>
          <a:bodyPr>
            <a:normAutofit fontScale="77500" lnSpcReduction="20000"/>
          </a:bodyPr>
          <a:lstStyle/>
          <a:p>
            <a:r>
              <a:rPr lang="cs-CZ" dirty="0"/>
              <a:t>http://cs.wikipedia.org/wiki/Soubor:Plates_tect_cs.svg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71525" y="980728"/>
            <a:ext cx="6847854" cy="51487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Přehled zdrojů a odkazů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A66514-6054-4BDC-84C6-E336E59F1CDD}" type="datetime1">
              <a:rPr lang="cs-CZ" smtClean="0"/>
              <a:pPr/>
              <a:t>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7</a:t>
            </a:fld>
            <a:endParaRPr lang="cs-CZ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www.wikipedia.org</a:t>
            </a:r>
          </a:p>
          <a:p>
            <a:r>
              <a:rPr lang="cs-CZ" dirty="0" smtClean="0"/>
              <a:t>Encyklopedie</a:t>
            </a:r>
          </a:p>
          <a:p>
            <a:r>
              <a:rPr lang="cs-CZ" dirty="0" smtClean="0"/>
              <a:t>Atlas Světa – Kartografie Praha</a:t>
            </a:r>
          </a:p>
          <a:p>
            <a:r>
              <a:rPr lang="cs-CZ" dirty="0" smtClean="0"/>
              <a:t>Učebnice Zeměpisu - </a:t>
            </a:r>
            <a:r>
              <a:rPr lang="cs-CZ" dirty="0" err="1" smtClean="0"/>
              <a:t>Fraus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40</TotalTime>
  <Words>114</Words>
  <Application>Microsoft Office PowerPoint</Application>
  <PresentationFormat>Předvádění na obrazovce (4:3)</PresentationFormat>
  <Paragraphs>30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Jmění</vt:lpstr>
      <vt:lpstr>Základní škola a mateřská škola Staré Město   Interaktivní škola pro žáka 21.století</vt:lpstr>
      <vt:lpstr>Litosféra</vt:lpstr>
      <vt:lpstr>Litosféra</vt:lpstr>
      <vt:lpstr>Stavba Země nakresli do sešitu stavbu Země a popiš</vt:lpstr>
      <vt:lpstr>Snímek 5</vt:lpstr>
      <vt:lpstr>Litosferické desky</vt:lpstr>
      <vt:lpstr>Přehled zdrojů a odkazů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Interaktivní škola pro žáka 21.století</dc:title>
  <dc:creator>icts</dc:creator>
  <cp:lastModifiedBy>U1</cp:lastModifiedBy>
  <cp:revision>8</cp:revision>
  <dcterms:created xsi:type="dcterms:W3CDTF">2010-07-04T09:26:34Z</dcterms:created>
  <dcterms:modified xsi:type="dcterms:W3CDTF">2013-01-04T00:20:25Z</dcterms:modified>
</cp:coreProperties>
</file>