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  <p:sldMasterId id="2147483756" r:id="rId2"/>
  </p:sldMasterIdLst>
  <p:notesMasterIdLst>
    <p:notesMasterId r:id="rId9"/>
  </p:notesMasterIdLst>
  <p:handoutMasterIdLst>
    <p:handoutMasterId r:id="rId10"/>
  </p:handoutMasterIdLst>
  <p:sldIdLst>
    <p:sldId id="261" r:id="rId3"/>
    <p:sldId id="262" r:id="rId4"/>
    <p:sldId id="265" r:id="rId5"/>
    <p:sldId id="266" r:id="rId6"/>
    <p:sldId id="267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58" autoAdjust="0"/>
  </p:normalViewPr>
  <p:slideViewPr>
    <p:cSldViewPr>
      <p:cViewPr varScale="1">
        <p:scale>
          <a:sx n="75" d="100"/>
          <a:sy n="75" d="100"/>
        </p:scale>
        <p:origin x="-186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698641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672259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4632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55117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48794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67852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934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66956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71145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10925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4355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844409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1750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94DB6-1EF5-40EB-8FA3-A6AADC417E5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54EFA-64C0-4006-864D-582E3147AB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0230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Planeta Země – Vnější vlivy Země, tekoucí voda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dirty="0" smtClean="0">
                <a:solidFill>
                  <a:srgbClr val="FF3300"/>
                </a:solidFill>
                <a:latin typeface="Monotype Corsiva" pitchFamily="66" charset="0"/>
              </a:rPr>
              <a:t>Vnější vlivy Země</a:t>
            </a:r>
            <a:endParaRPr lang="cs-CZ" sz="9600" dirty="0">
              <a:solidFill>
                <a:srgbClr val="FF3300"/>
              </a:solidFill>
              <a:latin typeface="Monotype Corsiva" pitchFamily="66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400" dirty="0" smtClean="0"/>
              <a:t>Tekoucí voda </a:t>
            </a:r>
            <a:r>
              <a:rPr lang="cs-CZ" sz="4400" dirty="0"/>
              <a:t> </a:t>
            </a:r>
            <a:r>
              <a:rPr lang="cs-CZ" sz="4400" smtClean="0"/>
              <a:t>- </a:t>
            </a:r>
            <a:r>
              <a:rPr lang="cs-CZ" sz="4400" dirty="0"/>
              <a:t>ř</a:t>
            </a:r>
            <a:r>
              <a:rPr lang="cs-CZ" sz="4400" smtClean="0"/>
              <a:t>eka 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274638"/>
            <a:ext cx="4906888" cy="1143000"/>
          </a:xfrm>
        </p:spPr>
        <p:txBody>
          <a:bodyPr/>
          <a:lstStyle/>
          <a:p>
            <a:r>
              <a:rPr lang="cs-CZ" dirty="0" smtClean="0"/>
              <a:t>Vznik pramene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5661247"/>
            <a:ext cx="4762872" cy="464915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http://cs.wikipedia.org/wiki/Soubor:Prameny.png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72200" y="1535113"/>
            <a:ext cx="2314600" cy="63976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Jak vzniká pramen řeky?</a:t>
            </a:r>
          </a:p>
          <a:p>
            <a:r>
              <a:rPr lang="cs-CZ" dirty="0" smtClean="0"/>
              <a:t>Kde pramení naše největší řeky? </a:t>
            </a:r>
            <a:r>
              <a:rPr lang="cs-CZ" dirty="0" smtClean="0"/>
              <a:t>(vyhledej </a:t>
            </a:r>
            <a:r>
              <a:rPr lang="cs-CZ" dirty="0" smtClean="0"/>
              <a:t>v </a:t>
            </a:r>
            <a:r>
              <a:rPr lang="cs-CZ" dirty="0" smtClean="0"/>
              <a:t>atlase)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836712"/>
            <a:ext cx="3096344" cy="4785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8157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Povodí </a:t>
            </a:r>
            <a:br>
              <a:rPr lang="cs-CZ" dirty="0" smtClean="0"/>
            </a:br>
            <a:r>
              <a:rPr lang="cs-CZ" dirty="0" smtClean="0"/>
              <a:t>Znáš povodí v blízkosti tvé školy?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021288"/>
            <a:ext cx="8507288" cy="432048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http://upload.wikimedia.org/wikipedia/commons/e/ea/Povod%C3%AD_Labe_Vltavy_Moravy.PNG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4963" y="1709738"/>
            <a:ext cx="5934075" cy="343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95068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 v mapce s pomocí atlasu 3 levé a 3 pravé přítoky řeky Vltavy a </a:t>
            </a:r>
            <a:r>
              <a:rPr lang="cs-CZ" dirty="0" smtClean="0"/>
              <a:t>Labe.</a:t>
            </a:r>
            <a:endParaRPr lang="cs-CZ" dirty="0" smtClean="0"/>
          </a:p>
          <a:p>
            <a:r>
              <a:rPr lang="cs-CZ" dirty="0" smtClean="0"/>
              <a:t>Do kterých moří tečou naše největší řeky?</a:t>
            </a:r>
          </a:p>
          <a:p>
            <a:r>
              <a:rPr lang="cs-CZ" dirty="0" smtClean="0"/>
              <a:t>Nakresli koloběh </a:t>
            </a:r>
            <a:r>
              <a:rPr lang="cs-CZ" dirty="0" smtClean="0"/>
              <a:t>vody.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623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upload.wikimedia.org/wikipedia/commons/e/ea/Povod%C3%AD_Labe_Vltavy_Moravy.PNG</a:t>
            </a:r>
          </a:p>
          <a:p>
            <a:r>
              <a:rPr lang="cs-CZ" dirty="0"/>
              <a:t>http://cs.wikipedia.org/wiki/Soubor:Prameny.png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Encyklopedie</a:t>
            </a:r>
          </a:p>
          <a:p>
            <a:r>
              <a:rPr lang="cs-CZ" dirty="0" smtClean="0"/>
              <a:t>Atlas Světa – Kartografie Praha</a:t>
            </a:r>
          </a:p>
          <a:p>
            <a:r>
              <a:rPr lang="cs-CZ" dirty="0" smtClean="0"/>
              <a:t>Učebnice Zeměpisu - </a:t>
            </a:r>
            <a:r>
              <a:rPr lang="cs-CZ" dirty="0" err="1" smtClean="0"/>
              <a:t>Fraus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51</TotalTime>
  <Words>124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Jmění</vt:lpstr>
      <vt:lpstr>Motiv systému Office</vt:lpstr>
      <vt:lpstr>Základní škola a mateřská škola Staré Město   Interaktivní škola pro žáka 21.století</vt:lpstr>
      <vt:lpstr>Vnější vlivy Země</vt:lpstr>
      <vt:lpstr>Vznik pramene</vt:lpstr>
      <vt:lpstr>Povodí  Znáš povodí v blízkosti tvé školy?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10</cp:revision>
  <dcterms:created xsi:type="dcterms:W3CDTF">2010-07-04T09:26:34Z</dcterms:created>
  <dcterms:modified xsi:type="dcterms:W3CDTF">2013-01-04T00:22:36Z</dcterms:modified>
</cp:coreProperties>
</file>