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2" r:id="rId3"/>
    <p:sldId id="263" r:id="rId4"/>
    <p:sldId id="265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4549433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799931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82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4290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937375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fld id="{C71F3D7A-C419-46F7-AF08-18665E54CB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Glóbus a mapa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Práce s mapou - atlasem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Mapa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Zeměpisné souřadnice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2400" dirty="0"/>
              <a:t>Povrch země je pokryt pomyslnou sítí čar</a:t>
            </a:r>
          </a:p>
          <a:p>
            <a:pPr>
              <a:buFontTx/>
              <a:buChar char="-"/>
            </a:pPr>
            <a:r>
              <a:rPr lang="cs-CZ" sz="2400" dirty="0">
                <a:solidFill>
                  <a:srgbClr val="FF0000"/>
                </a:solidFill>
              </a:rPr>
              <a:t>poledníků</a:t>
            </a:r>
            <a:r>
              <a:rPr lang="cs-CZ" sz="2400" dirty="0"/>
              <a:t> (spojují póly)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cs-CZ" sz="2400" dirty="0">
                <a:solidFill>
                  <a:srgbClr val="FF0000"/>
                </a:solidFill>
              </a:rPr>
              <a:t>rovnoběžek</a:t>
            </a:r>
            <a:r>
              <a:rPr lang="cs-CZ" sz="2400" dirty="0"/>
              <a:t>  (obruče okolo Země)</a:t>
            </a:r>
          </a:p>
          <a:p>
            <a:pPr>
              <a:lnSpc>
                <a:spcPct val="120000"/>
              </a:lnSpc>
              <a:buFontTx/>
              <a:buNone/>
            </a:pPr>
            <a:r>
              <a:rPr lang="cs-CZ" sz="2400" dirty="0"/>
              <a:t>	</a:t>
            </a:r>
            <a:r>
              <a:rPr lang="cs-CZ" sz="2400" dirty="0">
                <a:solidFill>
                  <a:srgbClr val="FF0000"/>
                </a:solidFill>
              </a:rPr>
              <a:t>Ty pak vytváří tzv. ZEMĚPISNOU SÍŤ </a:t>
            </a:r>
            <a:r>
              <a:rPr lang="cs-CZ" sz="2400" dirty="0"/>
              <a:t>a podle nich určujeme</a:t>
            </a:r>
            <a:r>
              <a:rPr lang="cs-CZ" sz="2400" dirty="0">
                <a:solidFill>
                  <a:srgbClr val="FF0000"/>
                </a:solidFill>
              </a:rPr>
              <a:t> ZEMĚPISNÉ SOUŘADNICE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283075" y="5589240"/>
            <a:ext cx="4399915" cy="43056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http://cs.wikipedia.org/wiki/Soubor:Globus.jpg</a:t>
            </a:r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4479925" y="3048000"/>
            <a:ext cx="1841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 sz="4400">
              <a:solidFill>
                <a:schemeClr val="tx2"/>
              </a:solidFill>
              <a:latin typeface="Times New Roman" pitchFamily="18" charset="0"/>
            </a:endParaRP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4191000" y="3124200"/>
            <a:ext cx="1841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cs-CZ" sz="4400">
              <a:solidFill>
                <a:schemeClr val="tx2"/>
              </a:solidFill>
              <a:latin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9971" y="1652587"/>
            <a:ext cx="2631444" cy="3504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67544" y="620688"/>
            <a:ext cx="8229600" cy="5792788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sz="1800" dirty="0"/>
              <a:t>1. Na základě zadaných souřadnic zjisti vzdálenost mezi hlavními městy těchto </a:t>
            </a:r>
            <a:r>
              <a:rPr lang="cs-CZ" sz="1800" dirty="0" smtClean="0"/>
              <a:t>států:</a:t>
            </a:r>
            <a:endParaRPr lang="cs-CZ" sz="1800" dirty="0"/>
          </a:p>
          <a:p>
            <a:pPr>
              <a:lnSpc>
                <a:spcPct val="80000"/>
              </a:lnSpc>
            </a:pPr>
            <a:r>
              <a:rPr lang="cs-CZ" sz="1800" dirty="0"/>
              <a:t>   / uveď název státu i hlavní město /</a:t>
            </a:r>
          </a:p>
          <a:p>
            <a:pPr>
              <a:lnSpc>
                <a:spcPct val="80000"/>
              </a:lnSpc>
            </a:pPr>
            <a:r>
              <a:rPr lang="cs-CZ" sz="1800" dirty="0"/>
              <a:t>  A/ 40 ° s.</a:t>
            </a:r>
            <a:r>
              <a:rPr lang="cs-CZ" sz="1800" dirty="0" err="1"/>
              <a:t>š</a:t>
            </a:r>
            <a:r>
              <a:rPr lang="cs-CZ" sz="1800" dirty="0"/>
              <a:t>., 30 ° v.</a:t>
            </a:r>
            <a:r>
              <a:rPr lang="cs-CZ" sz="1800" dirty="0" err="1"/>
              <a:t>d</a:t>
            </a:r>
            <a:r>
              <a:rPr lang="cs-CZ" sz="1800" dirty="0"/>
              <a:t>. </a:t>
            </a:r>
          </a:p>
          <a:p>
            <a:pPr>
              <a:lnSpc>
                <a:spcPct val="80000"/>
              </a:lnSpc>
            </a:pPr>
            <a:r>
              <a:rPr lang="cs-CZ" sz="1800" dirty="0"/>
              <a:t>  B/ 30 ° s.</a:t>
            </a:r>
            <a:r>
              <a:rPr lang="cs-CZ" sz="1800" dirty="0" err="1"/>
              <a:t>š</a:t>
            </a:r>
            <a:r>
              <a:rPr lang="cs-CZ" sz="1800" dirty="0"/>
              <a:t>., 70 ° v.</a:t>
            </a:r>
            <a:r>
              <a:rPr lang="cs-CZ" sz="1800" dirty="0" err="1"/>
              <a:t>d</a:t>
            </a:r>
            <a:r>
              <a:rPr lang="cs-CZ" sz="1800" dirty="0"/>
              <a:t>.</a:t>
            </a:r>
          </a:p>
          <a:p>
            <a:pPr>
              <a:lnSpc>
                <a:spcPct val="80000"/>
              </a:lnSpc>
            </a:pPr>
            <a:endParaRPr lang="cs-CZ" sz="1800" dirty="0"/>
          </a:p>
          <a:p>
            <a:pPr>
              <a:lnSpc>
                <a:spcPct val="80000"/>
              </a:lnSpc>
            </a:pPr>
            <a:r>
              <a:rPr lang="cs-CZ" sz="1800" dirty="0"/>
              <a:t>2. Seřaď hory podle nadmořské výšky, urči pohoří a stát kde se </a:t>
            </a:r>
            <a:r>
              <a:rPr lang="cs-CZ" sz="1800" dirty="0" smtClean="0"/>
              <a:t>nacházejí:</a:t>
            </a:r>
            <a:endParaRPr lang="cs-CZ" sz="1800" dirty="0"/>
          </a:p>
          <a:p>
            <a:pPr>
              <a:lnSpc>
                <a:spcPct val="80000"/>
              </a:lnSpc>
            </a:pPr>
            <a:r>
              <a:rPr lang="cs-CZ" sz="1800" dirty="0"/>
              <a:t>   a/ </a:t>
            </a:r>
            <a:r>
              <a:rPr lang="cs-CZ" sz="1800" dirty="0" err="1"/>
              <a:t>Pico</a:t>
            </a:r>
            <a:r>
              <a:rPr lang="cs-CZ" sz="1800" dirty="0"/>
              <a:t> de Aneto</a:t>
            </a:r>
          </a:p>
          <a:p>
            <a:pPr>
              <a:lnSpc>
                <a:spcPct val="80000"/>
              </a:lnSpc>
            </a:pPr>
            <a:r>
              <a:rPr lang="cs-CZ" sz="1800" dirty="0"/>
              <a:t>   b/ Hekla</a:t>
            </a:r>
          </a:p>
          <a:p>
            <a:pPr>
              <a:lnSpc>
                <a:spcPct val="80000"/>
              </a:lnSpc>
            </a:pPr>
            <a:r>
              <a:rPr lang="cs-CZ" sz="1800" dirty="0"/>
              <a:t>   c/ Dobrus</a:t>
            </a:r>
          </a:p>
          <a:p>
            <a:pPr>
              <a:lnSpc>
                <a:spcPct val="80000"/>
              </a:lnSpc>
            </a:pPr>
            <a:r>
              <a:rPr lang="cs-CZ" sz="1800" dirty="0"/>
              <a:t>  d/ </a:t>
            </a:r>
            <a:r>
              <a:rPr lang="cs-CZ" sz="1800" dirty="0" err="1"/>
              <a:t>Mt</a:t>
            </a:r>
            <a:r>
              <a:rPr lang="cs-CZ" sz="1800" dirty="0"/>
              <a:t>. </a:t>
            </a:r>
            <a:r>
              <a:rPr lang="cs-CZ" sz="1800" dirty="0" err="1"/>
              <a:t>Kosciusko</a:t>
            </a:r>
            <a:endParaRPr lang="cs-CZ" sz="1800" dirty="0"/>
          </a:p>
          <a:p>
            <a:pPr>
              <a:lnSpc>
                <a:spcPct val="80000"/>
              </a:lnSpc>
            </a:pPr>
            <a:endParaRPr lang="cs-CZ" sz="1800" dirty="0"/>
          </a:p>
          <a:p>
            <a:pPr>
              <a:lnSpc>
                <a:spcPct val="80000"/>
              </a:lnSpc>
            </a:pPr>
            <a:r>
              <a:rPr lang="cs-CZ" sz="1800" dirty="0"/>
              <a:t>3. Jaká je délka obratníku Kozoroha </a:t>
            </a:r>
            <a:r>
              <a:rPr lang="cs-CZ" sz="1800" dirty="0" smtClean="0"/>
              <a:t>v:  </a:t>
            </a:r>
            <a:r>
              <a:rPr lang="cs-CZ" sz="1800" dirty="0"/>
              <a:t>a/ Austrálii</a:t>
            </a:r>
          </a:p>
          <a:p>
            <a:pPr>
              <a:lnSpc>
                <a:spcPct val="80000"/>
              </a:lnSpc>
              <a:buNone/>
            </a:pPr>
            <a:r>
              <a:rPr lang="cs-CZ" sz="1800" dirty="0" smtClean="0"/>
              <a:t>                                                                   </a:t>
            </a:r>
            <a:r>
              <a:rPr lang="cs-CZ" sz="1800" dirty="0"/>
              <a:t>b/ Africe</a:t>
            </a:r>
          </a:p>
          <a:p>
            <a:pPr>
              <a:lnSpc>
                <a:spcPct val="80000"/>
              </a:lnSpc>
            </a:pPr>
            <a:endParaRPr lang="cs-CZ" sz="1800" dirty="0"/>
          </a:p>
          <a:p>
            <a:pPr>
              <a:lnSpc>
                <a:spcPct val="80000"/>
              </a:lnSpc>
            </a:pPr>
            <a:r>
              <a:rPr lang="cs-CZ" sz="1800" dirty="0"/>
              <a:t>4. Kterému státu a světadílu patří tato </a:t>
            </a:r>
            <a:r>
              <a:rPr lang="cs-CZ" sz="1800" dirty="0" smtClean="0"/>
              <a:t>území:</a:t>
            </a:r>
            <a:endParaRPr lang="cs-CZ" sz="1800" dirty="0"/>
          </a:p>
          <a:p>
            <a:pPr>
              <a:lnSpc>
                <a:spcPct val="80000"/>
              </a:lnSpc>
            </a:pPr>
            <a:r>
              <a:rPr lang="cs-CZ" sz="1800" dirty="0"/>
              <a:t>  a/ </a:t>
            </a:r>
            <a:r>
              <a:rPr lang="cs-CZ" sz="1800" dirty="0" err="1"/>
              <a:t>Tchajwan</a:t>
            </a:r>
            <a:endParaRPr lang="cs-CZ" sz="1800" dirty="0"/>
          </a:p>
          <a:p>
            <a:pPr>
              <a:lnSpc>
                <a:spcPct val="80000"/>
              </a:lnSpc>
            </a:pPr>
            <a:r>
              <a:rPr lang="cs-CZ" sz="1800" dirty="0"/>
              <a:t>  b/ Kurily</a:t>
            </a:r>
          </a:p>
          <a:p>
            <a:pPr>
              <a:lnSpc>
                <a:spcPct val="80000"/>
              </a:lnSpc>
            </a:pPr>
            <a:r>
              <a:rPr lang="cs-CZ" sz="1800" dirty="0"/>
              <a:t>  c/ Falklandy</a:t>
            </a:r>
          </a:p>
          <a:p>
            <a:pPr>
              <a:lnSpc>
                <a:spcPct val="80000"/>
              </a:lnSpc>
            </a:pPr>
            <a:r>
              <a:rPr lang="cs-CZ" sz="1800" dirty="0"/>
              <a:t>  d/ Galapágy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Mapy světa</a:t>
            </a:r>
          </a:p>
          <a:p>
            <a:r>
              <a:rPr lang="cs-CZ" smtClean="0"/>
              <a:t>Internet: </a:t>
            </a:r>
            <a:r>
              <a:rPr lang="cs-CZ"/>
              <a:t>http://cs.wikipedia.org/wiki/Soubor:Globus.jpg</a:t>
            </a:r>
            <a:endParaRPr lang="cs-CZ" dirty="0" smtClean="0"/>
          </a:p>
          <a:p>
            <a:r>
              <a:rPr lang="cs-CZ" dirty="0" smtClean="0"/>
              <a:t>Školní atlas světa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33</TotalTime>
  <Words>203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Práce s mapou - atlasem</vt:lpstr>
      <vt:lpstr>Zeměpisné souřadnice</vt:lpstr>
      <vt:lpstr>Snímek 4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7</cp:revision>
  <dcterms:created xsi:type="dcterms:W3CDTF">2010-07-04T09:26:34Z</dcterms:created>
  <dcterms:modified xsi:type="dcterms:W3CDTF">2013-01-04T00:25:59Z</dcterms:modified>
</cp:coreProperties>
</file>