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2" r:id="rId3"/>
    <p:sldId id="256" r:id="rId4"/>
    <p:sldId id="264" r:id="rId5"/>
    <p:sldId id="265" r:id="rId6"/>
    <p:sldId id="266" r:id="rId7"/>
    <p:sldId id="267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086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2399ABB-E79E-4640-8885-CCF58232E308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2B58F4E-8E32-4810-9E8D-1650487E2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54182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7CDEFF5-3FDC-412D-AF41-04EDEB31F3C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D1465-FED5-414A-8903-140A2A34769F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C7434-F063-4286-AF56-C6A547A6D9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5A23C-8C4E-4FEC-9C64-55539407D59D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7ECDB-0106-4695-8B43-EF44A71DDD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7483F-D949-4A9D-9701-37C21EEFA7B6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909CC-1105-4B8A-A07C-3C7747F02A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BDAFF-0E47-4DC7-94DE-2D06CB584837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14C72-75D1-4E61-B986-8B2244B510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9D9A5-5BC1-4E58-B566-EF9EC9AD879E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8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FEACA-8DBF-4A86-9F97-1656BF871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C7201-30E5-44C8-8BDC-EBDFB9CE0268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C62DB-4374-43E2-88BD-FEB3686DB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AA99B-00C0-4DC9-8A26-182BD2EB0C3F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3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B9C4B-9E4E-4718-AD8F-FC7DE1BC0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51DBA-6976-4A9E-8CA1-B82893B17300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25988-4CB7-4109-BA6E-978623189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8C649-6B59-4C4C-A3AC-5F505656FF0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AB08E-5BEC-4A8E-A02D-00A10D9F6D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5AC23-489F-4C5D-8C87-B4C472C3F4A7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5B028-2608-4898-901B-19604415A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F6AA4-24B8-4A8D-85FA-72FC328E1038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E6CAC-B7FE-46C9-980E-D8B1269F3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</a:defRPr>
            </a:lvl1pPr>
          </a:lstStyle>
          <a:p>
            <a:pPr>
              <a:defRPr/>
            </a:pPr>
            <a:fld id="{560D7C4E-502B-447E-84C9-93FEBF85E369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</a:defRPr>
            </a:lvl1pPr>
          </a:lstStyle>
          <a:p>
            <a:pPr>
              <a:defRPr/>
            </a:pPr>
            <a:fld id="{D7A35196-A131-4908-9D58-5A1509EFA7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xStyles>
    <p:titleStyle>
      <a:lvl1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fontAlgn="base" latinLnBrk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/>
          </a:p>
        </p:txBody>
      </p:sp>
      <p:sp>
        <p:nvSpPr>
          <p:cNvPr id="1434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1403350" y="3376613"/>
            <a:ext cx="5867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/>
              <a:t>VY_32_INOVACE_01_PŘV_HOUBY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87"/>
          <p:cNvGraphicFramePr>
            <a:graphicFrameLocks/>
          </p:cNvGraphicFramePr>
          <p:nvPr/>
        </p:nvGraphicFramePr>
        <p:xfrm>
          <a:off x="611188" y="908050"/>
          <a:ext cx="8281987" cy="546068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Houby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Určeno pro žáky 4. ročníku, znaky hub, dělení hub, zásady správného houbaření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Popíše části těla hub, rozlišuje houby podle poživatelnosti, zná zásady správného houbaře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Houby, dělení hub, zásady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Kateřina Jeřábková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41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/>
              <a:t>ANOTACE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9600" dirty="0" smtClean="0">
                <a:latin typeface="+mj-ea"/>
              </a:rPr>
              <a:t>Houby</a:t>
            </a:r>
            <a:endParaRPr lang="cs-CZ" dirty="0">
              <a:latin typeface="+mj-ea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54438"/>
            <a:ext cx="6400800" cy="1752600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>
                <a:latin typeface="+mn-ea"/>
              </a:rPr>
              <a:t>-nezelené organismy</a:t>
            </a:r>
            <a:endParaRPr lang="cs-CZ" sz="2950" dirty="0">
              <a:latin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O každé větě rozhodni, zda je pravdivá: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r>
              <a:rPr lang="cs-CZ" smtClean="0"/>
              <a:t>Houby jsou nezelené organismy, protože</a:t>
            </a:r>
            <a:br>
              <a:rPr lang="cs-CZ" smtClean="0"/>
            </a:br>
            <a:r>
              <a:rPr lang="cs-CZ" smtClean="0"/>
              <a:t>neobsahují zeleň listovou (chlorofyl).</a:t>
            </a:r>
          </a:p>
          <a:p>
            <a:r>
              <a:rPr lang="cs-CZ" smtClean="0"/>
              <a:t>Vyživují se stejně jako rostliny.</a:t>
            </a:r>
          </a:p>
          <a:p>
            <a:r>
              <a:rPr lang="cs-CZ" smtClean="0"/>
              <a:t>Plodnice hub vyrůstá z podhoubí.</a:t>
            </a:r>
          </a:p>
          <a:p>
            <a:r>
              <a:rPr lang="cs-CZ" smtClean="0"/>
              <a:t>Houby se rozmnožují pomocí semen.</a:t>
            </a:r>
          </a:p>
          <a:p>
            <a:r>
              <a:rPr lang="cs-CZ" smtClean="0"/>
              <a:t>Plodnice dělíme na 2 části – klobouk a třeň.</a:t>
            </a:r>
          </a:p>
          <a:p>
            <a:r>
              <a:rPr lang="cs-CZ" smtClean="0"/>
              <a:t>Sbíráme jen plodnice nejedlých hub.</a:t>
            </a:r>
          </a:p>
          <a:p>
            <a:r>
              <a:rPr lang="cs-CZ" smtClean="0"/>
              <a:t>Houby sbíráme do igelitových sáčků.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mph" presetSubtype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9" dur="indefinit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0505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1" dur="indefinit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0505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3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3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3E81A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3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5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0505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3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7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3E81A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9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D0505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" presetClass="emph" presetSubtype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51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3E81A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981075"/>
            <a:ext cx="9144000" cy="48244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1350963"/>
            <a:ext cx="28956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2025" y="1350963"/>
            <a:ext cx="2727325" cy="368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3663" y="3590925"/>
            <a:ext cx="846137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950" y="2832100"/>
            <a:ext cx="1370013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05238" y="3890963"/>
            <a:ext cx="1249362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22575" y="1350963"/>
            <a:ext cx="9826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72025" y="2752725"/>
            <a:ext cx="9826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643313" y="3300413"/>
            <a:ext cx="982662" cy="31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1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9088" y="2957513"/>
            <a:ext cx="7620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1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14700" y="2755900"/>
            <a:ext cx="846138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9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52925" y="3143250"/>
            <a:ext cx="982663" cy="31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99263" y="1498600"/>
            <a:ext cx="9826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6" name="TextovéPole 9"/>
          <p:cNvSpPr txBox="1">
            <a:spLocks noChangeArrowheads="1"/>
          </p:cNvSpPr>
          <p:nvPr/>
        </p:nvSpPr>
        <p:spPr bwMode="auto">
          <a:xfrm>
            <a:off x="581025" y="0"/>
            <a:ext cx="7848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solidFill>
                  <a:schemeClr val="tx2"/>
                </a:solidFill>
              </a:rPr>
              <a:t>Části těla houby: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Houby podle poživatelnosti  dělíme na: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8400" y="1476375"/>
            <a:ext cx="1449388" cy="465138"/>
          </a:xfrm>
        </p:spPr>
        <p:txBody>
          <a:bodyPr>
            <a:normAutofit fontScale="92500" lnSpcReduction="10000"/>
          </a:bodyPr>
          <a:lstStyle/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>
                <a:latin typeface="+mn-ea"/>
              </a:rPr>
              <a:t>Nejedlé</a:t>
            </a:r>
            <a:endParaRPr lang="cs-CZ" b="1" dirty="0">
              <a:latin typeface="+mn-ea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75463" y="1498600"/>
            <a:ext cx="18002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/>
              <a:t>Jedovaté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8313" y="1498600"/>
            <a:ext cx="12954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 b="1"/>
              <a:t>Jedlé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2555875" y="1628775"/>
            <a:ext cx="0" cy="2484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84888" y="1628775"/>
            <a:ext cx="0" cy="2484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11188" y="4508500"/>
            <a:ext cx="7561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Z nabídky vyber do tabulky: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11188" y="4878388"/>
            <a:ext cx="78486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Hřib dubový, Muchomůrka červená, Suchohřib hnědý, Hřib žlučový, Muchomůrka zelená, Hřib satan, Křemenáč osikový, Muchomůrka tygrovaná, Muchomůrka citronová</a:t>
            </a:r>
          </a:p>
        </p:txBody>
      </p:sp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442913" y="1970088"/>
            <a:ext cx="19685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/>
              <a:t>Hřib dubový</a:t>
            </a:r>
          </a:p>
          <a:p>
            <a:pPr algn="ctr"/>
            <a:r>
              <a:rPr lang="cs-CZ" sz="1600"/>
              <a:t>Suchohřib hnědý</a:t>
            </a:r>
          </a:p>
          <a:p>
            <a:pPr algn="ctr"/>
            <a:r>
              <a:rPr lang="cs-CZ" sz="1600"/>
              <a:t>Křemenáč osikový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284538" y="1970088"/>
            <a:ext cx="2366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/>
              <a:t>Muchomůrka citronová</a:t>
            </a:r>
          </a:p>
          <a:p>
            <a:pPr algn="ctr"/>
            <a:r>
              <a:rPr lang="cs-CZ" sz="1600"/>
              <a:t>Hřib žlučový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251575" y="1970088"/>
            <a:ext cx="244792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/>
              <a:t>Muchomůrka červená</a:t>
            </a:r>
          </a:p>
          <a:p>
            <a:pPr algn="ctr"/>
            <a:r>
              <a:rPr lang="cs-CZ" sz="1600"/>
              <a:t>Muchomůrka tygrovaná</a:t>
            </a:r>
          </a:p>
          <a:p>
            <a:pPr algn="ctr"/>
            <a:r>
              <a:rPr lang="cs-CZ" sz="1600"/>
              <a:t>Muchomůrka zelená</a:t>
            </a:r>
          </a:p>
          <a:p>
            <a:pPr algn="ctr"/>
            <a:r>
              <a:rPr lang="cs-CZ" sz="1600"/>
              <a:t>Hřib satan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904875" y="260350"/>
            <a:ext cx="7561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/>
              <a:t>Znáš zásady správného houbaře?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19088" y="722313"/>
            <a:ext cx="3743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Doplň neúplné věty: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87450" y="1341438"/>
            <a:ext cx="7129463" cy="4830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Sbíráme jen ty houby, které dobře ___________.</a:t>
            </a:r>
          </a:p>
          <a:p>
            <a:endParaRPr lang="cs-CZ" sz="2800"/>
          </a:p>
          <a:p>
            <a:r>
              <a:rPr lang="cs-CZ" sz="2800"/>
              <a:t>Plodnice hub opatrně vyjmeme z půdy a podhoubí ____________, aby z něj mohly _____________ další houby.</a:t>
            </a:r>
          </a:p>
          <a:p>
            <a:endParaRPr lang="cs-CZ" sz="2800"/>
          </a:p>
          <a:p>
            <a:r>
              <a:rPr lang="cs-CZ" sz="2800"/>
              <a:t>Jedlé houby sbíráme do košíků, aby se ____________________.</a:t>
            </a:r>
          </a:p>
          <a:p>
            <a:endParaRPr lang="cs-CZ" sz="2800"/>
          </a:p>
          <a:p>
            <a:r>
              <a:rPr lang="cs-CZ" sz="2800"/>
              <a:t>Neznámé a jedovaté houby ____________.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566863" y="1655763"/>
            <a:ext cx="20875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známe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984500" y="2997200"/>
            <a:ext cx="23034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zahrneme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920875" y="3421063"/>
            <a:ext cx="22907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vyrůst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979613" y="4652963"/>
            <a:ext cx="30972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nezapařily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940425" y="5516563"/>
            <a:ext cx="22320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neničíme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3" grpId="0"/>
      <p:bldP spid="15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Zdroje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700" smtClean="0"/>
              <a:t>Obrázky hub: Člověk a jeho svět, přírodověda pro 4. ročník, pracovní sešit, nakladatelství Nová škola,  2001, str. 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343</TotalTime>
  <Words>275</Words>
  <Application>Microsoft Office PowerPoint</Application>
  <PresentationFormat>Předvádění na obrazovce (4:3)</PresentationFormat>
  <Paragraphs>70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Silk</vt:lpstr>
      <vt:lpstr>Snímek 1</vt:lpstr>
      <vt:lpstr>Snímek 2</vt:lpstr>
      <vt:lpstr>Houby</vt:lpstr>
      <vt:lpstr>O každé větě rozhodni, zda je pravdivá:</vt:lpstr>
      <vt:lpstr>Snímek 5</vt:lpstr>
      <vt:lpstr>Houby podle poživatelnosti  dělíme na:</vt:lpstr>
      <vt:lpstr>Snímek 7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Toys</dc:title>
  <dc:creator>Učitel</dc:creator>
  <cp:lastModifiedBy>Dum</cp:lastModifiedBy>
  <cp:revision>48</cp:revision>
  <dcterms:created xsi:type="dcterms:W3CDTF">2012-01-02T10:31:42Z</dcterms:created>
  <dcterms:modified xsi:type="dcterms:W3CDTF">2013-10-10T10:05:04Z</dcterms:modified>
</cp:coreProperties>
</file>