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6" r:id="rId2"/>
    <p:sldId id="256" r:id="rId3"/>
    <p:sldId id="261" r:id="rId4"/>
    <p:sldId id="257" r:id="rId5"/>
    <p:sldId id="259" r:id="rId6"/>
    <p:sldId id="265" r:id="rId7"/>
    <p:sldId id="258" r:id="rId8"/>
    <p:sldId id="262" r:id="rId9"/>
    <p:sldId id="260" r:id="rId10"/>
    <p:sldId id="267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1" d="100"/>
          <a:sy n="61" d="100"/>
        </p:scale>
        <p:origin x="-1542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5" name="Group 94"/>
          <p:cNvGrpSpPr/>
          <p:nvPr/>
        </p:nvGrpSpPr>
        <p:grpSpPr>
          <a:xfrm>
            <a:off x="0" y="-30477"/>
            <a:ext cx="9067800" cy="6889273"/>
            <a:chOff x="0" y="-30477"/>
            <a:chExt cx="9067800" cy="6889273"/>
          </a:xfrm>
        </p:grpSpPr>
        <p:cxnSp>
          <p:nvCxnSpPr>
            <p:cNvPr id="110" name="Straight Connector 109"/>
            <p:cNvCxnSpPr/>
            <p:nvPr/>
          </p:nvCxnSpPr>
          <p:spPr>
            <a:xfrm rot="16200000" flipH="1">
              <a:off x="-14478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7" name="Straight Connector 176"/>
            <p:cNvCxnSpPr/>
            <p:nvPr/>
          </p:nvCxnSpPr>
          <p:spPr>
            <a:xfrm rot="16200000" flipH="1">
              <a:off x="-1638300" y="3238500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8" name="Straight Connector 177"/>
            <p:cNvCxnSpPr/>
            <p:nvPr/>
          </p:nvCxnSpPr>
          <p:spPr>
            <a:xfrm rot="5400000">
              <a:off x="-1485900" y="3238500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1" name="Straight Connector 180"/>
            <p:cNvCxnSpPr/>
            <p:nvPr/>
          </p:nvCxnSpPr>
          <p:spPr>
            <a:xfrm rot="5400000">
              <a:off x="-3238500" y="3314700"/>
              <a:ext cx="6858000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2" name="Straight Connector 181"/>
            <p:cNvCxnSpPr/>
            <p:nvPr/>
          </p:nvCxnSpPr>
          <p:spPr>
            <a:xfrm rot="16200000" flipH="1">
              <a:off x="-3314700" y="3314700"/>
              <a:ext cx="6858000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3" name="Straight Connector 182"/>
            <p:cNvCxnSpPr/>
            <p:nvPr/>
          </p:nvCxnSpPr>
          <p:spPr>
            <a:xfrm rot="16200000" flipH="1">
              <a:off x="-1371600" y="2971800"/>
              <a:ext cx="6858000" cy="9144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4" name="Straight Connector 183"/>
            <p:cNvCxnSpPr/>
            <p:nvPr/>
          </p:nvCxnSpPr>
          <p:spPr>
            <a:xfrm rot="16200000" flipH="1">
              <a:off x="-2819400" y="3200400"/>
              <a:ext cx="6858000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5" name="Straight Connector 184"/>
            <p:cNvCxnSpPr/>
            <p:nvPr/>
          </p:nvCxnSpPr>
          <p:spPr>
            <a:xfrm rot="5400000">
              <a:off x="-2705099" y="3238500"/>
              <a:ext cx="6858000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6" name="Straight Connector 185"/>
            <p:cNvCxnSpPr/>
            <p:nvPr/>
          </p:nvCxnSpPr>
          <p:spPr>
            <a:xfrm rot="16200000" flipH="1">
              <a:off x="-2133600" y="3200400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7" name="Straight Connector 186"/>
            <p:cNvCxnSpPr/>
            <p:nvPr/>
          </p:nvCxnSpPr>
          <p:spPr>
            <a:xfrm rot="16200000" flipH="1">
              <a:off x="-3124200" y="3276600"/>
              <a:ext cx="6858000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8" name="Straight Connector 187"/>
            <p:cNvCxnSpPr/>
            <p:nvPr/>
          </p:nvCxnSpPr>
          <p:spPr>
            <a:xfrm rot="16200000" flipH="1">
              <a:off x="-1828799" y="3352799"/>
              <a:ext cx="6858000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9" name="Straight Connector 188"/>
            <p:cNvCxnSpPr/>
            <p:nvPr/>
          </p:nvCxnSpPr>
          <p:spPr>
            <a:xfrm rot="16200000" flipH="1">
              <a:off x="-28194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0" name="Straight Connector 189"/>
            <p:cNvCxnSpPr/>
            <p:nvPr/>
          </p:nvCxnSpPr>
          <p:spPr>
            <a:xfrm rot="16200000" flipH="1">
              <a:off x="-2438400" y="3124200"/>
              <a:ext cx="6858000" cy="609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5" name="Straight Connector 164"/>
            <p:cNvCxnSpPr/>
            <p:nvPr/>
          </p:nvCxnSpPr>
          <p:spPr>
            <a:xfrm rot="5400000">
              <a:off x="-1731645" y="2722245"/>
              <a:ext cx="6858000" cy="1413510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6" name="Straight Connector 165"/>
            <p:cNvCxnSpPr/>
            <p:nvPr/>
          </p:nvCxnSpPr>
          <p:spPr>
            <a:xfrm rot="5400000">
              <a:off x="-1142048" y="3277552"/>
              <a:ext cx="6858000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9" name="Straight Connector 168"/>
            <p:cNvCxnSpPr/>
            <p:nvPr/>
          </p:nvCxnSpPr>
          <p:spPr>
            <a:xfrm rot="5400000">
              <a:off x="-914400" y="3276600"/>
              <a:ext cx="6858000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3" name="Straight Connector 172"/>
            <p:cNvCxnSpPr/>
            <p:nvPr/>
          </p:nvCxnSpPr>
          <p:spPr>
            <a:xfrm rot="5400000">
              <a:off x="-1855470" y="3227070"/>
              <a:ext cx="6858000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1" name="Straight Connector 120"/>
            <p:cNvCxnSpPr/>
            <p:nvPr/>
          </p:nvCxnSpPr>
          <p:spPr>
            <a:xfrm rot="16200000" flipH="1">
              <a:off x="-2643187" y="3252788"/>
              <a:ext cx="6858000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5" name="Straight Connector 144"/>
            <p:cNvCxnSpPr/>
            <p:nvPr/>
          </p:nvCxnSpPr>
          <p:spPr>
            <a:xfrm rot="16200000" flipH="1">
              <a:off x="-1954530" y="3326130"/>
              <a:ext cx="6858000" cy="20574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8" name="Straight Connector 107"/>
            <p:cNvCxnSpPr/>
            <p:nvPr/>
          </p:nvCxnSpPr>
          <p:spPr>
            <a:xfrm rot="16200000" flipH="1">
              <a:off x="-23622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9" name="Straight Connector 208"/>
            <p:cNvCxnSpPr/>
            <p:nvPr/>
          </p:nvCxnSpPr>
          <p:spPr>
            <a:xfrm rot="16200000" flipH="1">
              <a:off x="-21336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0" name="Straight Connector 209"/>
            <p:cNvCxnSpPr/>
            <p:nvPr/>
          </p:nvCxnSpPr>
          <p:spPr>
            <a:xfrm rot="16200000" flipH="1">
              <a:off x="10668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1" name="Straight Connector 210"/>
            <p:cNvCxnSpPr/>
            <p:nvPr/>
          </p:nvCxnSpPr>
          <p:spPr>
            <a:xfrm rot="16200000" flipH="1">
              <a:off x="876300" y="3238500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2" name="Straight Connector 211"/>
            <p:cNvCxnSpPr/>
            <p:nvPr/>
          </p:nvCxnSpPr>
          <p:spPr>
            <a:xfrm rot="5400000">
              <a:off x="1028700" y="3238500"/>
              <a:ext cx="6858000" cy="3810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3" name="Straight Connector 212"/>
            <p:cNvCxnSpPr/>
            <p:nvPr/>
          </p:nvCxnSpPr>
          <p:spPr>
            <a:xfrm rot="5400000">
              <a:off x="-723900" y="3314700"/>
              <a:ext cx="6858000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4" name="Straight Connector 213"/>
            <p:cNvCxnSpPr/>
            <p:nvPr/>
          </p:nvCxnSpPr>
          <p:spPr>
            <a:xfrm rot="16200000" flipH="1">
              <a:off x="-800100" y="3314700"/>
              <a:ext cx="6858000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5" name="Straight Connector 214"/>
            <p:cNvCxnSpPr/>
            <p:nvPr/>
          </p:nvCxnSpPr>
          <p:spPr>
            <a:xfrm rot="5400000">
              <a:off x="-152400" y="3429000"/>
              <a:ext cx="6858000" cy="1588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6" name="Straight Connector 215"/>
            <p:cNvCxnSpPr/>
            <p:nvPr/>
          </p:nvCxnSpPr>
          <p:spPr>
            <a:xfrm rot="16200000" flipH="1">
              <a:off x="-304800" y="3200400"/>
              <a:ext cx="6858000" cy="4572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7" name="Straight Connector 216"/>
            <p:cNvCxnSpPr/>
            <p:nvPr/>
          </p:nvCxnSpPr>
          <p:spPr>
            <a:xfrm rot="5400000">
              <a:off x="-190499" y="3238500"/>
              <a:ext cx="6858000" cy="38100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8" name="Straight Connector 217"/>
            <p:cNvCxnSpPr/>
            <p:nvPr/>
          </p:nvCxnSpPr>
          <p:spPr>
            <a:xfrm rot="16200000" flipH="1">
              <a:off x="381000" y="3200400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9" name="Straight Connector 218"/>
            <p:cNvCxnSpPr/>
            <p:nvPr/>
          </p:nvCxnSpPr>
          <p:spPr>
            <a:xfrm rot="16200000" flipH="1">
              <a:off x="-609600" y="3276600"/>
              <a:ext cx="6858000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0" name="Straight Connector 219"/>
            <p:cNvCxnSpPr/>
            <p:nvPr/>
          </p:nvCxnSpPr>
          <p:spPr>
            <a:xfrm rot="16200000" flipH="1">
              <a:off x="685801" y="3352799"/>
              <a:ext cx="6858000" cy="152401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1" name="Straight Connector 220"/>
            <p:cNvCxnSpPr/>
            <p:nvPr/>
          </p:nvCxnSpPr>
          <p:spPr>
            <a:xfrm rot="16200000" flipH="1">
              <a:off x="-3048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2" name="Straight Connector 221"/>
            <p:cNvCxnSpPr/>
            <p:nvPr/>
          </p:nvCxnSpPr>
          <p:spPr>
            <a:xfrm rot="5400000">
              <a:off x="-1028700" y="3314700"/>
              <a:ext cx="6858000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3" name="Straight Connector 222"/>
            <p:cNvCxnSpPr/>
            <p:nvPr/>
          </p:nvCxnSpPr>
          <p:spPr>
            <a:xfrm rot="5400000">
              <a:off x="782955" y="2722245"/>
              <a:ext cx="6858000" cy="1413510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4" name="Straight Connector 223"/>
            <p:cNvCxnSpPr/>
            <p:nvPr/>
          </p:nvCxnSpPr>
          <p:spPr>
            <a:xfrm rot="5400000">
              <a:off x="1372552" y="3277552"/>
              <a:ext cx="6858000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5" name="Straight Connector 224"/>
            <p:cNvCxnSpPr/>
            <p:nvPr/>
          </p:nvCxnSpPr>
          <p:spPr>
            <a:xfrm rot="5400000">
              <a:off x="16002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6" name="Straight Connector 225"/>
            <p:cNvCxnSpPr/>
            <p:nvPr/>
          </p:nvCxnSpPr>
          <p:spPr>
            <a:xfrm rot="5400000">
              <a:off x="659130" y="3227070"/>
              <a:ext cx="6858000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7" name="Straight Connector 226"/>
            <p:cNvCxnSpPr/>
            <p:nvPr/>
          </p:nvCxnSpPr>
          <p:spPr>
            <a:xfrm rot="16200000" flipH="1">
              <a:off x="-128587" y="3252788"/>
              <a:ext cx="6858000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8" name="Straight Connector 227"/>
            <p:cNvCxnSpPr/>
            <p:nvPr/>
          </p:nvCxnSpPr>
          <p:spPr>
            <a:xfrm rot="16200000" flipH="1">
              <a:off x="560070" y="3326130"/>
              <a:ext cx="6858000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9" name="Straight Connector 228"/>
            <p:cNvCxnSpPr/>
            <p:nvPr/>
          </p:nvCxnSpPr>
          <p:spPr>
            <a:xfrm rot="16200000" flipH="1">
              <a:off x="1524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0" name="Straight Connector 229"/>
            <p:cNvCxnSpPr/>
            <p:nvPr/>
          </p:nvCxnSpPr>
          <p:spPr>
            <a:xfrm rot="16200000" flipH="1">
              <a:off x="3810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7" name="Straight Connector 236"/>
            <p:cNvCxnSpPr/>
            <p:nvPr/>
          </p:nvCxnSpPr>
          <p:spPr>
            <a:xfrm rot="16200000" flipH="1">
              <a:off x="2743200" y="3352801"/>
              <a:ext cx="6858000" cy="15240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8" name="Straight Connector 237"/>
            <p:cNvCxnSpPr/>
            <p:nvPr/>
          </p:nvCxnSpPr>
          <p:spPr>
            <a:xfrm rot="16200000" flipH="1">
              <a:off x="2095501" y="3238501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9" name="Straight Connector 238"/>
            <p:cNvCxnSpPr/>
            <p:nvPr/>
          </p:nvCxnSpPr>
          <p:spPr>
            <a:xfrm rot="5400000">
              <a:off x="2705100" y="3238501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0" name="Straight Connector 239"/>
            <p:cNvCxnSpPr/>
            <p:nvPr/>
          </p:nvCxnSpPr>
          <p:spPr>
            <a:xfrm rot="5400000">
              <a:off x="1828801" y="3276600"/>
              <a:ext cx="6857999" cy="3048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1" name="Straight Connector 240"/>
            <p:cNvCxnSpPr/>
            <p:nvPr/>
          </p:nvCxnSpPr>
          <p:spPr>
            <a:xfrm rot="16200000" flipH="1">
              <a:off x="1066800" y="3200402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2" name="Straight Connector 241"/>
            <p:cNvCxnSpPr/>
            <p:nvPr/>
          </p:nvCxnSpPr>
          <p:spPr>
            <a:xfrm rot="16200000" flipH="1">
              <a:off x="2362201" y="3352800"/>
              <a:ext cx="6858000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3" name="Straight Connector 242"/>
            <p:cNvCxnSpPr/>
            <p:nvPr/>
          </p:nvCxnSpPr>
          <p:spPr>
            <a:xfrm rot="5400000">
              <a:off x="2646045" y="2722246"/>
              <a:ext cx="6858000" cy="1413510"/>
            </a:xfrm>
            <a:prstGeom prst="line">
              <a:avLst/>
            </a:prstGeom>
            <a:ln>
              <a:solidFill>
                <a:schemeClr val="accent1">
                  <a:alpha val="56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4" name="Straight Connector 243"/>
            <p:cNvCxnSpPr/>
            <p:nvPr/>
          </p:nvCxnSpPr>
          <p:spPr>
            <a:xfrm rot="5400000">
              <a:off x="3048952" y="3277553"/>
              <a:ext cx="6858000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5" name="Straight Connector 244"/>
            <p:cNvCxnSpPr/>
            <p:nvPr/>
          </p:nvCxnSpPr>
          <p:spPr>
            <a:xfrm rot="5400000">
              <a:off x="2895600" y="3276601"/>
              <a:ext cx="6858000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6" name="Straight Connector 245"/>
            <p:cNvCxnSpPr/>
            <p:nvPr/>
          </p:nvCxnSpPr>
          <p:spPr>
            <a:xfrm rot="5400000">
              <a:off x="2388870" y="3227071"/>
              <a:ext cx="6858000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7" name="Straight Connector 246"/>
            <p:cNvCxnSpPr/>
            <p:nvPr/>
          </p:nvCxnSpPr>
          <p:spPr>
            <a:xfrm rot="16200000" flipH="1">
              <a:off x="2236470" y="3326131"/>
              <a:ext cx="6858000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8" name="Straight Connector 247"/>
            <p:cNvCxnSpPr/>
            <p:nvPr/>
          </p:nvCxnSpPr>
          <p:spPr>
            <a:xfrm rot="16200000" flipH="1">
              <a:off x="1752600" y="3352801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9" name="Straight Connector 248"/>
            <p:cNvCxnSpPr/>
            <p:nvPr/>
          </p:nvCxnSpPr>
          <p:spPr>
            <a:xfrm rot="16200000" flipH="1">
              <a:off x="19812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0" name="Straight Connector 249"/>
            <p:cNvCxnSpPr/>
            <p:nvPr/>
          </p:nvCxnSpPr>
          <p:spPr>
            <a:xfrm rot="5400000">
              <a:off x="3467100" y="3314701"/>
              <a:ext cx="6858000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1" name="Straight Connector 250"/>
            <p:cNvCxnSpPr/>
            <p:nvPr/>
          </p:nvCxnSpPr>
          <p:spPr>
            <a:xfrm rot="16200000" flipH="1">
              <a:off x="3467099" y="3314701"/>
              <a:ext cx="6858000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2" name="Straight Connector 251"/>
            <p:cNvCxnSpPr/>
            <p:nvPr/>
          </p:nvCxnSpPr>
          <p:spPr>
            <a:xfrm rot="5400000">
              <a:off x="4038600" y="3429001"/>
              <a:ext cx="6858000" cy="1588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3" name="Straight Connector 252"/>
            <p:cNvCxnSpPr/>
            <p:nvPr/>
          </p:nvCxnSpPr>
          <p:spPr>
            <a:xfrm rot="16200000" flipH="1">
              <a:off x="3886200" y="3200401"/>
              <a:ext cx="6858000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4" name="Straight Connector 253"/>
            <p:cNvCxnSpPr/>
            <p:nvPr/>
          </p:nvCxnSpPr>
          <p:spPr>
            <a:xfrm rot="5400000">
              <a:off x="4000501" y="3238501"/>
              <a:ext cx="6858000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5" name="Straight Connector 254"/>
            <p:cNvCxnSpPr/>
            <p:nvPr/>
          </p:nvCxnSpPr>
          <p:spPr>
            <a:xfrm rot="16200000" flipH="1">
              <a:off x="4572000" y="3200401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7" name="Straight Connector 256"/>
            <p:cNvCxnSpPr/>
            <p:nvPr/>
          </p:nvCxnSpPr>
          <p:spPr>
            <a:xfrm rot="16200000" flipH="1">
              <a:off x="37338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8" name="Straight Connector 257"/>
            <p:cNvCxnSpPr/>
            <p:nvPr/>
          </p:nvCxnSpPr>
          <p:spPr>
            <a:xfrm rot="5400000">
              <a:off x="3619500" y="3314700"/>
              <a:ext cx="6858000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9" name="Straight Connector 258"/>
            <p:cNvCxnSpPr/>
            <p:nvPr/>
          </p:nvCxnSpPr>
          <p:spPr>
            <a:xfrm rot="16200000" flipH="1">
              <a:off x="4214813" y="3252788"/>
              <a:ext cx="6858000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0" name="Straight Connector 259"/>
            <p:cNvCxnSpPr/>
            <p:nvPr/>
          </p:nvCxnSpPr>
          <p:spPr>
            <a:xfrm rot="16200000" flipH="1">
              <a:off x="4751070" y="3326131"/>
              <a:ext cx="6858000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1" name="Straight Connector 260"/>
            <p:cNvCxnSpPr/>
            <p:nvPr/>
          </p:nvCxnSpPr>
          <p:spPr>
            <a:xfrm rot="16200000" flipH="1">
              <a:off x="4343400" y="3352801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2" name="Straight Connector 261"/>
            <p:cNvCxnSpPr/>
            <p:nvPr/>
          </p:nvCxnSpPr>
          <p:spPr>
            <a:xfrm rot="16200000" flipH="1">
              <a:off x="4572000" y="3352801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4" name="Straight Connector 263"/>
            <p:cNvCxnSpPr/>
            <p:nvPr/>
          </p:nvCxnSpPr>
          <p:spPr>
            <a:xfrm rot="16200000" flipH="1">
              <a:off x="5257800" y="3352802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5" name="Straight Connector 264"/>
            <p:cNvCxnSpPr/>
            <p:nvPr/>
          </p:nvCxnSpPr>
          <p:spPr>
            <a:xfrm rot="16200000" flipH="1">
              <a:off x="5067300" y="3238502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6" name="Straight Connector 265"/>
            <p:cNvCxnSpPr/>
            <p:nvPr/>
          </p:nvCxnSpPr>
          <p:spPr>
            <a:xfrm rot="5400000">
              <a:off x="5219700" y="3238502"/>
              <a:ext cx="6858000" cy="38100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7" name="Straight Connector 266"/>
            <p:cNvCxnSpPr/>
            <p:nvPr/>
          </p:nvCxnSpPr>
          <p:spPr>
            <a:xfrm rot="16200000" flipH="1">
              <a:off x="4876801" y="3352801"/>
              <a:ext cx="6858000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8" name="Straight Connector 267"/>
            <p:cNvCxnSpPr/>
            <p:nvPr/>
          </p:nvCxnSpPr>
          <p:spPr>
            <a:xfrm rot="5400000">
              <a:off x="5527994" y="3318196"/>
              <a:ext cx="6888479" cy="191133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0" name="Straight Connector 269"/>
            <p:cNvCxnSpPr/>
            <p:nvPr/>
          </p:nvCxnSpPr>
          <p:spPr>
            <a:xfrm rot="5400000">
              <a:off x="4850130" y="3227072"/>
              <a:ext cx="6858000" cy="40386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1" name="Straight Connector 270"/>
            <p:cNvCxnSpPr/>
            <p:nvPr/>
          </p:nvCxnSpPr>
          <p:spPr>
            <a:xfrm rot="16200000" flipH="1">
              <a:off x="4751070" y="3326132"/>
              <a:ext cx="6858000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8" name="Straight Connector 277"/>
            <p:cNvCxnSpPr/>
            <p:nvPr/>
          </p:nvCxnSpPr>
          <p:spPr>
            <a:xfrm rot="5400000">
              <a:off x="5562599" y="3429001"/>
              <a:ext cx="6858002" cy="1588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3" name="Straight Connector 282"/>
            <p:cNvCxnSpPr/>
            <p:nvPr/>
          </p:nvCxnSpPr>
          <p:spPr>
            <a:xfrm rot="5400000">
              <a:off x="2552700" y="3390900"/>
              <a:ext cx="6858000" cy="76200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9" name="Straight Connector 288"/>
            <p:cNvCxnSpPr/>
            <p:nvPr/>
          </p:nvCxnSpPr>
          <p:spPr>
            <a:xfrm rot="16200000" flipH="1">
              <a:off x="3048000" y="3352800"/>
              <a:ext cx="6858000" cy="1524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2" name="Straight Connector 291"/>
            <p:cNvCxnSpPr/>
            <p:nvPr/>
          </p:nvCxnSpPr>
          <p:spPr>
            <a:xfrm rot="16200000" flipH="1">
              <a:off x="3238500" y="3238500"/>
              <a:ext cx="6858000" cy="381000"/>
            </a:xfrm>
            <a:prstGeom prst="line">
              <a:avLst/>
            </a:prstGeom>
            <a:ln w="19050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4" name="Straight Connector 293"/>
            <p:cNvCxnSpPr/>
            <p:nvPr/>
          </p:nvCxnSpPr>
          <p:spPr>
            <a:xfrm rot="5400000">
              <a:off x="2133600" y="3276600"/>
              <a:ext cx="6858000" cy="3048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8" name="Straight Connector 297"/>
            <p:cNvCxnSpPr/>
            <p:nvPr/>
          </p:nvCxnSpPr>
          <p:spPr>
            <a:xfrm rot="16200000" flipH="1">
              <a:off x="3148013" y="3252789"/>
              <a:ext cx="6858000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9" name="Straight Connector 298"/>
            <p:cNvCxnSpPr/>
            <p:nvPr/>
          </p:nvCxnSpPr>
          <p:spPr>
            <a:xfrm rot="5400000">
              <a:off x="3771900" y="3238500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2" name="Straight Connector 301"/>
            <p:cNvCxnSpPr/>
            <p:nvPr/>
          </p:nvCxnSpPr>
          <p:spPr>
            <a:xfrm rot="5400000">
              <a:off x="4229100" y="2933700"/>
              <a:ext cx="6858000" cy="990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7" name="Straight Connector 306"/>
            <p:cNvCxnSpPr/>
            <p:nvPr/>
          </p:nvCxnSpPr>
          <p:spPr>
            <a:xfrm rot="16200000" flipH="1">
              <a:off x="1371600" y="3200403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98101A-E897-43F0-AD54-09DAAF8416BD}" type="datetimeFigureOut">
              <a:rPr lang="cs-CZ" smtClean="0"/>
              <a:t>10.3.2012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C86552-849F-44E2-A082-ECA12E2A425D}" type="slidenum">
              <a:rPr lang="cs-CZ" smtClean="0"/>
              <a:t>‹#›</a:t>
            </a:fld>
            <a:endParaRPr lang="cs-CZ"/>
          </a:p>
        </p:txBody>
      </p:sp>
      <p:sp>
        <p:nvSpPr>
          <p:cNvPr id="113" name="Rectangle 112"/>
          <p:cNvSpPr/>
          <p:nvPr/>
        </p:nvSpPr>
        <p:spPr>
          <a:xfrm>
            <a:off x="0" y="1905000"/>
            <a:ext cx="4953000" cy="3124200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ctr" rotWithShape="0">
              <a:srgbClr val="000000">
                <a:alpha val="4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kern="1200">
              <a:solidFill>
                <a:prstClr val="white"/>
              </a:solidFill>
              <a:latin typeface="Tw Cen MT"/>
              <a:ea typeface="+mn-ea"/>
              <a:cs typeface="+mn-cs"/>
            </a:endParaRPr>
          </a:p>
        </p:txBody>
      </p:sp>
      <p:grpSp>
        <p:nvGrpSpPr>
          <p:cNvPr id="94" name="Group 93"/>
          <p:cNvGrpSpPr/>
          <p:nvPr/>
        </p:nvGrpSpPr>
        <p:grpSpPr>
          <a:xfrm>
            <a:off x="0" y="2057400"/>
            <a:ext cx="4801394" cy="2820988"/>
            <a:chOff x="0" y="2057400"/>
            <a:chExt cx="4801394" cy="2820988"/>
          </a:xfrm>
        </p:grpSpPr>
        <p:cxnSp>
          <p:nvCxnSpPr>
            <p:cNvPr id="117" name="Straight Connector 116"/>
            <p:cNvCxnSpPr/>
            <p:nvPr/>
          </p:nvCxnSpPr>
          <p:spPr>
            <a:xfrm>
              <a:off x="0" y="2057400"/>
              <a:ext cx="4800600" cy="1588"/>
            </a:xfrm>
            <a:prstGeom prst="line">
              <a:avLst/>
            </a:prstGeom>
            <a:ln w="19050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8" name="Straight Connector 117"/>
            <p:cNvCxnSpPr/>
            <p:nvPr/>
          </p:nvCxnSpPr>
          <p:spPr>
            <a:xfrm>
              <a:off x="0" y="4876800"/>
              <a:ext cx="4800600" cy="1588"/>
            </a:xfrm>
            <a:prstGeom prst="line">
              <a:avLst/>
            </a:prstGeom>
            <a:ln w="19050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0" name="Straight Connector 119"/>
            <p:cNvCxnSpPr/>
            <p:nvPr/>
          </p:nvCxnSpPr>
          <p:spPr>
            <a:xfrm rot="5400000">
              <a:off x="3391694" y="3467100"/>
              <a:ext cx="2818606" cy="794"/>
            </a:xfrm>
            <a:prstGeom prst="line">
              <a:avLst/>
            </a:prstGeom>
            <a:ln w="19050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28600" y="2130425"/>
            <a:ext cx="4419600" cy="1600327"/>
          </a:xfrm>
        </p:spPr>
        <p:txBody>
          <a:bodyPr anchor="b">
            <a:normAutofit/>
          </a:bodyPr>
          <a:lstStyle>
            <a:lvl1pPr algn="l">
              <a:defRPr sz="3600" b="1" cap="none" spc="40" baseline="0">
                <a:ln w="13335" cmpd="sng">
                  <a:solidFill>
                    <a:schemeClr val="accent1">
                      <a:lumMod val="5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28600" y="3733800"/>
            <a:ext cx="4419600" cy="1066800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98101A-E897-43F0-AD54-09DAAF8416BD}" type="datetimeFigureOut">
              <a:rPr lang="cs-CZ" smtClean="0"/>
              <a:t>10.3.2012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C86552-849F-44E2-A082-ECA12E2A425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92"/>
          <p:cNvGrpSpPr/>
          <p:nvPr/>
        </p:nvGrpSpPr>
        <p:grpSpPr>
          <a:xfrm>
            <a:off x="1" y="-30478"/>
            <a:ext cx="9067799" cy="4846320"/>
            <a:chOff x="1" y="-30477"/>
            <a:chExt cx="9067799" cy="4526277"/>
          </a:xfrm>
        </p:grpSpPr>
        <p:cxnSp>
          <p:nvCxnSpPr>
            <p:cNvPr id="8" name="Straight Connector 7"/>
            <p:cNvCxnSpPr/>
            <p:nvPr/>
          </p:nvCxnSpPr>
          <p:spPr>
            <a:xfrm rot="16200000" flipH="1">
              <a:off x="-27166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/>
            <p:cNvCxnSpPr/>
            <p:nvPr/>
          </p:nvCxnSpPr>
          <p:spPr>
            <a:xfrm rot="16200000" flipH="1">
              <a:off x="-46216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Straight Connector 9"/>
            <p:cNvCxnSpPr/>
            <p:nvPr/>
          </p:nvCxnSpPr>
          <p:spPr>
            <a:xfrm rot="5400000">
              <a:off x="-30976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/>
            <p:cNvCxnSpPr/>
            <p:nvPr/>
          </p:nvCxnSpPr>
          <p:spPr>
            <a:xfrm rot="5400000">
              <a:off x="-2062365" y="2128112"/>
              <a:ext cx="4505731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Connector 11"/>
            <p:cNvCxnSpPr/>
            <p:nvPr/>
          </p:nvCxnSpPr>
          <p:spPr>
            <a:xfrm rot="16200000" flipH="1">
              <a:off x="-2138565" y="2128112"/>
              <a:ext cx="4505731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Straight Connector 12"/>
            <p:cNvCxnSpPr/>
            <p:nvPr/>
          </p:nvCxnSpPr>
          <p:spPr>
            <a:xfrm rot="16200000" flipH="1">
              <a:off x="-195465" y="1785212"/>
              <a:ext cx="4505731" cy="9144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" name="Straight Connector 13"/>
            <p:cNvCxnSpPr/>
            <p:nvPr/>
          </p:nvCxnSpPr>
          <p:spPr>
            <a:xfrm rot="16200000" flipH="1">
              <a:off x="-1643265" y="2013812"/>
              <a:ext cx="4505731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" name="Straight Connector 14"/>
            <p:cNvCxnSpPr/>
            <p:nvPr/>
          </p:nvCxnSpPr>
          <p:spPr>
            <a:xfrm rot="5400000">
              <a:off x="-1528964" y="2051912"/>
              <a:ext cx="4505731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Straight Connector 15"/>
            <p:cNvCxnSpPr/>
            <p:nvPr/>
          </p:nvCxnSpPr>
          <p:spPr>
            <a:xfrm rot="16200000" flipH="1">
              <a:off x="-957465" y="2013812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Straight Connector 16"/>
            <p:cNvCxnSpPr/>
            <p:nvPr/>
          </p:nvCxnSpPr>
          <p:spPr>
            <a:xfrm rot="16200000" flipH="1">
              <a:off x="-1948065" y="2090012"/>
              <a:ext cx="450573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/>
            <p:cNvCxnSpPr/>
            <p:nvPr/>
          </p:nvCxnSpPr>
          <p:spPr>
            <a:xfrm rot="16200000" flipH="1">
              <a:off x="-652664" y="2166211"/>
              <a:ext cx="4505731" cy="152401"/>
            </a:xfrm>
            <a:prstGeom prst="line">
              <a:avLst/>
            </a:prstGeom>
            <a:ln w="5715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18"/>
            <p:cNvCxnSpPr/>
            <p:nvPr/>
          </p:nvCxnSpPr>
          <p:spPr>
            <a:xfrm rot="16200000" flipH="1">
              <a:off x="-164326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Straight Connector 19"/>
            <p:cNvCxnSpPr/>
            <p:nvPr/>
          </p:nvCxnSpPr>
          <p:spPr>
            <a:xfrm rot="16200000" flipH="1">
              <a:off x="-1790700" y="2019300"/>
              <a:ext cx="4495800" cy="4572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rot="5400000">
              <a:off x="-555510" y="1535657"/>
              <a:ext cx="4505731" cy="1413510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" name="Straight Connector 21"/>
            <p:cNvCxnSpPr/>
            <p:nvPr/>
          </p:nvCxnSpPr>
          <p:spPr>
            <a:xfrm rot="5400000">
              <a:off x="34087" y="2090964"/>
              <a:ext cx="4505731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" name="Straight Connector 22"/>
            <p:cNvCxnSpPr/>
            <p:nvPr/>
          </p:nvCxnSpPr>
          <p:spPr>
            <a:xfrm rot="5400000">
              <a:off x="261735" y="2090012"/>
              <a:ext cx="450573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" name="Straight Connector 23"/>
            <p:cNvCxnSpPr/>
            <p:nvPr/>
          </p:nvCxnSpPr>
          <p:spPr>
            <a:xfrm rot="5400000">
              <a:off x="-679335" y="2040482"/>
              <a:ext cx="4505731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" name="Straight Connector 24"/>
            <p:cNvCxnSpPr/>
            <p:nvPr/>
          </p:nvCxnSpPr>
          <p:spPr>
            <a:xfrm rot="16200000" flipH="1">
              <a:off x="-1467052" y="2066200"/>
              <a:ext cx="4505731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" name="Straight Connector 25"/>
            <p:cNvCxnSpPr/>
            <p:nvPr/>
          </p:nvCxnSpPr>
          <p:spPr>
            <a:xfrm rot="16200000" flipH="1">
              <a:off x="-778395" y="2139542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" name="Straight Connector 26"/>
            <p:cNvCxnSpPr/>
            <p:nvPr/>
          </p:nvCxnSpPr>
          <p:spPr>
            <a:xfrm rot="16200000" flipH="1">
              <a:off x="-118606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" name="Straight Connector 27"/>
            <p:cNvCxnSpPr/>
            <p:nvPr/>
          </p:nvCxnSpPr>
          <p:spPr>
            <a:xfrm rot="16200000" flipH="1">
              <a:off x="-95746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" name="Straight Connector 28"/>
            <p:cNvCxnSpPr/>
            <p:nvPr/>
          </p:nvCxnSpPr>
          <p:spPr>
            <a:xfrm rot="16200000" flipH="1">
              <a:off x="224293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" name="Straight Connector 29"/>
            <p:cNvCxnSpPr/>
            <p:nvPr/>
          </p:nvCxnSpPr>
          <p:spPr>
            <a:xfrm rot="16200000" flipH="1">
              <a:off x="205243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" name="Straight Connector 30"/>
            <p:cNvCxnSpPr/>
            <p:nvPr/>
          </p:nvCxnSpPr>
          <p:spPr>
            <a:xfrm rot="5400000">
              <a:off x="2204835" y="2051912"/>
              <a:ext cx="4505731" cy="3810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2" name="Straight Connector 31"/>
            <p:cNvCxnSpPr/>
            <p:nvPr/>
          </p:nvCxnSpPr>
          <p:spPr>
            <a:xfrm rot="5400000">
              <a:off x="452235" y="2128112"/>
              <a:ext cx="4505731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3" name="Straight Connector 32"/>
            <p:cNvCxnSpPr/>
            <p:nvPr/>
          </p:nvCxnSpPr>
          <p:spPr>
            <a:xfrm rot="16200000" flipH="1">
              <a:off x="376035" y="2128112"/>
              <a:ext cx="4505731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4" name="Straight Connector 33"/>
            <p:cNvCxnSpPr/>
            <p:nvPr/>
          </p:nvCxnSpPr>
          <p:spPr>
            <a:xfrm rot="5400000">
              <a:off x="1023735" y="2242139"/>
              <a:ext cx="4505731" cy="1588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5" name="Straight Connector 34"/>
            <p:cNvCxnSpPr/>
            <p:nvPr/>
          </p:nvCxnSpPr>
          <p:spPr>
            <a:xfrm rot="16200000" flipH="1">
              <a:off x="871335" y="2013812"/>
              <a:ext cx="4505731" cy="4572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6" name="Straight Connector 35"/>
            <p:cNvCxnSpPr/>
            <p:nvPr/>
          </p:nvCxnSpPr>
          <p:spPr>
            <a:xfrm rot="5400000">
              <a:off x="985636" y="2051912"/>
              <a:ext cx="4505731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7" name="Straight Connector 36"/>
            <p:cNvCxnSpPr/>
            <p:nvPr/>
          </p:nvCxnSpPr>
          <p:spPr>
            <a:xfrm rot="16200000" flipH="1">
              <a:off x="1557135" y="2013812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8" name="Straight Connector 37"/>
            <p:cNvCxnSpPr/>
            <p:nvPr/>
          </p:nvCxnSpPr>
          <p:spPr>
            <a:xfrm rot="16200000" flipH="1">
              <a:off x="566535" y="2090012"/>
              <a:ext cx="450573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9" name="Straight Connector 38"/>
            <p:cNvCxnSpPr/>
            <p:nvPr/>
          </p:nvCxnSpPr>
          <p:spPr>
            <a:xfrm rot="16200000" flipH="1">
              <a:off x="1861936" y="2166211"/>
              <a:ext cx="4505731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0" name="Straight Connector 39"/>
            <p:cNvCxnSpPr/>
            <p:nvPr/>
          </p:nvCxnSpPr>
          <p:spPr>
            <a:xfrm rot="16200000" flipH="1">
              <a:off x="8713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1" name="Straight Connector 40"/>
            <p:cNvCxnSpPr/>
            <p:nvPr/>
          </p:nvCxnSpPr>
          <p:spPr>
            <a:xfrm rot="5400000">
              <a:off x="147435" y="2128112"/>
              <a:ext cx="4505731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2" name="Straight Connector 41"/>
            <p:cNvCxnSpPr/>
            <p:nvPr/>
          </p:nvCxnSpPr>
          <p:spPr>
            <a:xfrm rot="5400000">
              <a:off x="1959090" y="1535657"/>
              <a:ext cx="4505731" cy="1413510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3" name="Straight Connector 42"/>
            <p:cNvCxnSpPr/>
            <p:nvPr/>
          </p:nvCxnSpPr>
          <p:spPr>
            <a:xfrm rot="5400000">
              <a:off x="2548687" y="2090964"/>
              <a:ext cx="4505731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4" name="Straight Connector 43"/>
            <p:cNvCxnSpPr/>
            <p:nvPr/>
          </p:nvCxnSpPr>
          <p:spPr>
            <a:xfrm rot="5400000">
              <a:off x="277633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5" name="Straight Connector 44"/>
            <p:cNvCxnSpPr/>
            <p:nvPr/>
          </p:nvCxnSpPr>
          <p:spPr>
            <a:xfrm rot="5400000">
              <a:off x="1835265" y="2040482"/>
              <a:ext cx="4505731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6" name="Straight Connector 45"/>
            <p:cNvCxnSpPr/>
            <p:nvPr/>
          </p:nvCxnSpPr>
          <p:spPr>
            <a:xfrm rot="16200000" flipH="1">
              <a:off x="1047548" y="2066200"/>
              <a:ext cx="4505731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7" name="Straight Connector 46"/>
            <p:cNvCxnSpPr/>
            <p:nvPr/>
          </p:nvCxnSpPr>
          <p:spPr>
            <a:xfrm rot="16200000" flipH="1">
              <a:off x="1736205" y="2139542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8" name="Straight Connector 47"/>
            <p:cNvCxnSpPr/>
            <p:nvPr/>
          </p:nvCxnSpPr>
          <p:spPr>
            <a:xfrm rot="16200000" flipH="1">
              <a:off x="132853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9" name="Straight Connector 48"/>
            <p:cNvCxnSpPr/>
            <p:nvPr/>
          </p:nvCxnSpPr>
          <p:spPr>
            <a:xfrm rot="16200000" flipH="1">
              <a:off x="15571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0" name="Straight Connector 49"/>
            <p:cNvCxnSpPr/>
            <p:nvPr/>
          </p:nvCxnSpPr>
          <p:spPr>
            <a:xfrm rot="16200000" flipH="1">
              <a:off x="3919335" y="2166212"/>
              <a:ext cx="4505731" cy="152400"/>
            </a:xfrm>
            <a:prstGeom prst="line">
              <a:avLst/>
            </a:prstGeom>
            <a:ln w="5715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1" name="Straight Connector 50"/>
            <p:cNvCxnSpPr/>
            <p:nvPr/>
          </p:nvCxnSpPr>
          <p:spPr>
            <a:xfrm rot="16200000" flipH="1">
              <a:off x="3271636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2" name="Straight Connector 51"/>
            <p:cNvCxnSpPr/>
            <p:nvPr/>
          </p:nvCxnSpPr>
          <p:spPr>
            <a:xfrm rot="5400000">
              <a:off x="388123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3" name="Straight Connector 52"/>
            <p:cNvCxnSpPr/>
            <p:nvPr/>
          </p:nvCxnSpPr>
          <p:spPr>
            <a:xfrm rot="5400000">
              <a:off x="3004936" y="2090012"/>
              <a:ext cx="4505730" cy="3048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4" name="Straight Connector 53"/>
            <p:cNvCxnSpPr/>
            <p:nvPr/>
          </p:nvCxnSpPr>
          <p:spPr>
            <a:xfrm rot="16200000" flipH="1">
              <a:off x="2242935" y="2013813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5" name="Straight Connector 54"/>
            <p:cNvCxnSpPr/>
            <p:nvPr/>
          </p:nvCxnSpPr>
          <p:spPr>
            <a:xfrm rot="16200000" flipH="1">
              <a:off x="3538336" y="2166212"/>
              <a:ext cx="4505731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6" name="Straight Connector 55"/>
            <p:cNvCxnSpPr/>
            <p:nvPr/>
          </p:nvCxnSpPr>
          <p:spPr>
            <a:xfrm rot="5400000">
              <a:off x="3822180" y="1535657"/>
              <a:ext cx="4505731" cy="1413510"/>
            </a:xfrm>
            <a:prstGeom prst="line">
              <a:avLst/>
            </a:prstGeom>
            <a:ln>
              <a:solidFill>
                <a:schemeClr val="accent1">
                  <a:alpha val="56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7" name="Straight Connector 56"/>
            <p:cNvCxnSpPr/>
            <p:nvPr/>
          </p:nvCxnSpPr>
          <p:spPr>
            <a:xfrm rot="5400000">
              <a:off x="4225087" y="2090965"/>
              <a:ext cx="4505731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8" name="Straight Connector 57"/>
            <p:cNvCxnSpPr/>
            <p:nvPr/>
          </p:nvCxnSpPr>
          <p:spPr>
            <a:xfrm rot="5400000">
              <a:off x="4071735" y="2090012"/>
              <a:ext cx="450573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9" name="Straight Connector 58"/>
            <p:cNvCxnSpPr/>
            <p:nvPr/>
          </p:nvCxnSpPr>
          <p:spPr>
            <a:xfrm rot="5400000">
              <a:off x="3565005" y="2040482"/>
              <a:ext cx="4505731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0" name="Straight Connector 59"/>
            <p:cNvCxnSpPr/>
            <p:nvPr/>
          </p:nvCxnSpPr>
          <p:spPr>
            <a:xfrm rot="16200000" flipH="1">
              <a:off x="3412605" y="2139542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1" name="Straight Connector 60"/>
            <p:cNvCxnSpPr/>
            <p:nvPr/>
          </p:nvCxnSpPr>
          <p:spPr>
            <a:xfrm rot="16200000" flipH="1">
              <a:off x="2928735" y="2166212"/>
              <a:ext cx="4505731" cy="152400"/>
            </a:xfrm>
            <a:prstGeom prst="line">
              <a:avLst/>
            </a:prstGeom>
            <a:ln w="5715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2" name="Straight Connector 61"/>
            <p:cNvCxnSpPr/>
            <p:nvPr/>
          </p:nvCxnSpPr>
          <p:spPr>
            <a:xfrm rot="16200000" flipH="1">
              <a:off x="30811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3" name="Straight Connector 62"/>
            <p:cNvCxnSpPr/>
            <p:nvPr/>
          </p:nvCxnSpPr>
          <p:spPr>
            <a:xfrm rot="5400000">
              <a:off x="4643235" y="2128112"/>
              <a:ext cx="4505731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4" name="Straight Connector 63"/>
            <p:cNvCxnSpPr/>
            <p:nvPr/>
          </p:nvCxnSpPr>
          <p:spPr>
            <a:xfrm rot="16200000" flipH="1">
              <a:off x="4643234" y="2128112"/>
              <a:ext cx="4505731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5" name="Straight Connector 64"/>
            <p:cNvCxnSpPr/>
            <p:nvPr/>
          </p:nvCxnSpPr>
          <p:spPr>
            <a:xfrm rot="5400000">
              <a:off x="5214735" y="2242140"/>
              <a:ext cx="4505731" cy="1588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6" name="Straight Connector 65"/>
            <p:cNvCxnSpPr/>
            <p:nvPr/>
          </p:nvCxnSpPr>
          <p:spPr>
            <a:xfrm rot="16200000" flipH="1">
              <a:off x="5062335" y="2013812"/>
              <a:ext cx="4505731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7" name="Straight Connector 66"/>
            <p:cNvCxnSpPr/>
            <p:nvPr/>
          </p:nvCxnSpPr>
          <p:spPr>
            <a:xfrm rot="5400000">
              <a:off x="5176636" y="2051912"/>
              <a:ext cx="4505731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8" name="Straight Connector 67"/>
            <p:cNvCxnSpPr/>
            <p:nvPr/>
          </p:nvCxnSpPr>
          <p:spPr>
            <a:xfrm rot="16200000" flipH="1">
              <a:off x="5748135" y="2013813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9" name="Straight Connector 68"/>
            <p:cNvCxnSpPr/>
            <p:nvPr/>
          </p:nvCxnSpPr>
          <p:spPr>
            <a:xfrm rot="16200000" flipH="1">
              <a:off x="49099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0" name="Straight Connector 69"/>
            <p:cNvCxnSpPr/>
            <p:nvPr/>
          </p:nvCxnSpPr>
          <p:spPr>
            <a:xfrm rot="5400000">
              <a:off x="4795635" y="2128112"/>
              <a:ext cx="4505731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1" name="Straight Connector 70"/>
            <p:cNvCxnSpPr/>
            <p:nvPr/>
          </p:nvCxnSpPr>
          <p:spPr>
            <a:xfrm rot="16200000" flipH="1">
              <a:off x="5390948" y="2066200"/>
              <a:ext cx="4505731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2" name="Straight Connector 71"/>
            <p:cNvCxnSpPr/>
            <p:nvPr/>
          </p:nvCxnSpPr>
          <p:spPr>
            <a:xfrm rot="16200000" flipH="1">
              <a:off x="5927205" y="2139542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3" name="Straight Connector 72"/>
            <p:cNvCxnSpPr/>
            <p:nvPr/>
          </p:nvCxnSpPr>
          <p:spPr>
            <a:xfrm rot="16200000" flipH="1">
              <a:off x="551953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4" name="Straight Connector 73"/>
            <p:cNvCxnSpPr/>
            <p:nvPr/>
          </p:nvCxnSpPr>
          <p:spPr>
            <a:xfrm rot="16200000" flipH="1">
              <a:off x="57481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5" name="Straight Connector 74"/>
            <p:cNvCxnSpPr/>
            <p:nvPr/>
          </p:nvCxnSpPr>
          <p:spPr>
            <a:xfrm rot="16200000" flipH="1">
              <a:off x="6433935" y="2166213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6" name="Straight Connector 75"/>
            <p:cNvCxnSpPr/>
            <p:nvPr/>
          </p:nvCxnSpPr>
          <p:spPr>
            <a:xfrm rot="16200000" flipH="1">
              <a:off x="6243435" y="2051913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7" name="Straight Connector 76"/>
            <p:cNvCxnSpPr/>
            <p:nvPr/>
          </p:nvCxnSpPr>
          <p:spPr>
            <a:xfrm rot="5400000">
              <a:off x="6395835" y="2051913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8" name="Straight Connector 77"/>
            <p:cNvCxnSpPr/>
            <p:nvPr/>
          </p:nvCxnSpPr>
          <p:spPr>
            <a:xfrm rot="16200000" flipH="1">
              <a:off x="6052936" y="2166212"/>
              <a:ext cx="4505731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9" name="Straight Connector 78"/>
            <p:cNvCxnSpPr/>
            <p:nvPr/>
          </p:nvCxnSpPr>
          <p:spPr>
            <a:xfrm rot="5400000">
              <a:off x="6709356" y="2136834"/>
              <a:ext cx="4525755" cy="191133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0" name="Straight Connector 79"/>
            <p:cNvCxnSpPr/>
            <p:nvPr/>
          </p:nvCxnSpPr>
          <p:spPr>
            <a:xfrm rot="5400000">
              <a:off x="6026265" y="2040483"/>
              <a:ext cx="4505731" cy="40386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1" name="Straight Connector 80"/>
            <p:cNvCxnSpPr/>
            <p:nvPr/>
          </p:nvCxnSpPr>
          <p:spPr>
            <a:xfrm rot="16200000" flipH="1">
              <a:off x="5927205" y="2139543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2" name="Straight Connector 81"/>
            <p:cNvCxnSpPr/>
            <p:nvPr/>
          </p:nvCxnSpPr>
          <p:spPr>
            <a:xfrm rot="5400000">
              <a:off x="6738734" y="2242140"/>
              <a:ext cx="4505732" cy="1588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3" name="Straight Connector 82"/>
            <p:cNvCxnSpPr/>
            <p:nvPr/>
          </p:nvCxnSpPr>
          <p:spPr>
            <a:xfrm rot="5400000">
              <a:off x="3728835" y="2204312"/>
              <a:ext cx="4505731" cy="76200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4" name="Straight Connector 83"/>
            <p:cNvCxnSpPr/>
            <p:nvPr/>
          </p:nvCxnSpPr>
          <p:spPr>
            <a:xfrm rot="16200000" flipH="1">
              <a:off x="4224135" y="2166212"/>
              <a:ext cx="4505731" cy="1524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5" name="Straight Connector 84"/>
            <p:cNvCxnSpPr/>
            <p:nvPr/>
          </p:nvCxnSpPr>
          <p:spPr>
            <a:xfrm rot="16200000" flipH="1">
              <a:off x="4414635" y="2051912"/>
              <a:ext cx="4505731" cy="381000"/>
            </a:xfrm>
            <a:prstGeom prst="line">
              <a:avLst/>
            </a:prstGeom>
            <a:ln w="19050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6" name="Straight Connector 85"/>
            <p:cNvCxnSpPr/>
            <p:nvPr/>
          </p:nvCxnSpPr>
          <p:spPr>
            <a:xfrm rot="5400000">
              <a:off x="3309735" y="2090012"/>
              <a:ext cx="4505731" cy="3048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7" name="Straight Connector 86"/>
            <p:cNvCxnSpPr/>
            <p:nvPr/>
          </p:nvCxnSpPr>
          <p:spPr>
            <a:xfrm rot="16200000" flipH="1">
              <a:off x="4324148" y="2066200"/>
              <a:ext cx="4505731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8" name="Straight Connector 87"/>
            <p:cNvCxnSpPr/>
            <p:nvPr/>
          </p:nvCxnSpPr>
          <p:spPr>
            <a:xfrm rot="5400000">
              <a:off x="494803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9" name="Straight Connector 88"/>
            <p:cNvCxnSpPr/>
            <p:nvPr/>
          </p:nvCxnSpPr>
          <p:spPr>
            <a:xfrm rot="5400000">
              <a:off x="5405235" y="1747112"/>
              <a:ext cx="4505731" cy="990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0" name="Straight Connector 89"/>
            <p:cNvCxnSpPr/>
            <p:nvPr/>
          </p:nvCxnSpPr>
          <p:spPr>
            <a:xfrm rot="16200000" flipH="1">
              <a:off x="2547735" y="2013814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94" name="Rectangle 93"/>
          <p:cNvSpPr/>
          <p:nvPr/>
        </p:nvSpPr>
        <p:spPr>
          <a:xfrm>
            <a:off x="0" y="4311168"/>
            <a:ext cx="9144000" cy="1905000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kern="1200">
              <a:solidFill>
                <a:prstClr val="white"/>
              </a:solidFill>
              <a:latin typeface="Tw Cen MT"/>
              <a:ea typeface="+mn-ea"/>
              <a:cs typeface="+mn-cs"/>
            </a:endParaRPr>
          </a:p>
        </p:txBody>
      </p:sp>
      <p:cxnSp>
        <p:nvCxnSpPr>
          <p:cNvPr id="96" name="Straight Connector 95"/>
          <p:cNvCxnSpPr/>
          <p:nvPr/>
        </p:nvCxnSpPr>
        <p:spPr>
          <a:xfrm>
            <a:off x="0" y="4387368"/>
            <a:ext cx="914400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7" name="Straight Connector 96"/>
          <p:cNvCxnSpPr/>
          <p:nvPr/>
        </p:nvCxnSpPr>
        <p:spPr>
          <a:xfrm>
            <a:off x="0" y="6138380"/>
            <a:ext cx="914400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5621364"/>
            <a:ext cx="8305800" cy="414649"/>
          </a:xfrm>
        </p:spPr>
        <p:txBody>
          <a:bodyPr anchor="t"/>
          <a:lstStyle>
            <a:lvl1pPr marL="0" indent="0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95" name="Title 94"/>
          <p:cNvSpPr>
            <a:spLocks noGrp="1"/>
          </p:cNvSpPr>
          <p:nvPr>
            <p:ph type="title"/>
          </p:nvPr>
        </p:nvSpPr>
        <p:spPr>
          <a:xfrm>
            <a:off x="457200" y="4463568"/>
            <a:ext cx="83058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98101A-E897-43F0-AD54-09DAAF8416BD}" type="datetimeFigureOut">
              <a:rPr lang="cs-CZ" smtClean="0"/>
              <a:t>10.3.2012</a:t>
            </a:fld>
            <a:endParaRPr lang="cs-CZ"/>
          </a:p>
        </p:txBody>
      </p:sp>
      <p:sp>
        <p:nvSpPr>
          <p:cNvPr id="91" name="Footer Placeholder 9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2" name="Slide Number Placeholder 9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C86552-849F-44E2-A082-ECA12E2A425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98101A-E897-43F0-AD54-09DAAF8416BD}" type="datetimeFigureOut">
              <a:rPr lang="cs-CZ" smtClean="0"/>
              <a:t>10.3.2012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C86552-849F-44E2-A082-ECA12E2A425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 algn="ctr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 algn="ctr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98101A-E897-43F0-AD54-09DAAF8416BD}" type="datetimeFigureOut">
              <a:rPr lang="cs-CZ" smtClean="0"/>
              <a:t>10.3.2012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C86552-849F-44E2-A082-ECA12E2A425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98101A-E897-43F0-AD54-09DAAF8416BD}" type="datetimeFigureOut">
              <a:rPr lang="cs-CZ" smtClean="0"/>
              <a:t>10.3.2012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C86552-849F-44E2-A082-ECA12E2A425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98101A-E897-43F0-AD54-09DAAF8416BD}" type="datetimeFigureOut">
              <a:rPr lang="cs-CZ" smtClean="0"/>
              <a:t>10.3.2012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C86552-849F-44E2-A082-ECA12E2A425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200400" y="273050"/>
            <a:ext cx="548640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98101A-E897-43F0-AD54-09DAAF8416BD}" type="datetimeFigureOut">
              <a:rPr lang="cs-CZ" smtClean="0"/>
              <a:t>10.3.2012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C86552-849F-44E2-A082-ECA12E2A425D}" type="slidenum">
              <a:rPr lang="cs-CZ" smtClean="0"/>
              <a:t>‹#›</a:t>
            </a:fld>
            <a:endParaRPr lang="cs-CZ"/>
          </a:p>
        </p:txBody>
      </p:sp>
      <p:sp>
        <p:nvSpPr>
          <p:cNvPr id="37" name="Rectangle 36"/>
          <p:cNvSpPr/>
          <p:nvPr/>
        </p:nvSpPr>
        <p:spPr>
          <a:xfrm>
            <a:off x="0" y="1563624"/>
            <a:ext cx="2761488" cy="3313176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ctr" rotWithShape="0">
              <a:srgbClr val="000000">
                <a:alpha val="4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kern="1200">
              <a:solidFill>
                <a:prstClr val="white"/>
              </a:solidFill>
              <a:latin typeface="Tw Cen MT"/>
              <a:ea typeface="+mn-ea"/>
              <a:cs typeface="+mn-cs"/>
            </a:endParaRPr>
          </a:p>
        </p:txBody>
      </p:sp>
      <p:cxnSp>
        <p:nvCxnSpPr>
          <p:cNvPr id="39" name="Straight Connector 38"/>
          <p:cNvCxnSpPr/>
          <p:nvPr/>
        </p:nvCxnSpPr>
        <p:spPr>
          <a:xfrm rot="5400000">
            <a:off x="1128157" y="3221339"/>
            <a:ext cx="3017520" cy="794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1" name="Straight Connector 40"/>
          <p:cNvCxnSpPr/>
          <p:nvPr/>
        </p:nvCxnSpPr>
        <p:spPr>
          <a:xfrm>
            <a:off x="0" y="1712976"/>
            <a:ext cx="265176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3" name="Straight Connector 42"/>
          <p:cNvCxnSpPr/>
          <p:nvPr/>
        </p:nvCxnSpPr>
        <p:spPr>
          <a:xfrm>
            <a:off x="0" y="4733544"/>
            <a:ext cx="265176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2400" y="1901952"/>
            <a:ext cx="2377440" cy="1371600"/>
          </a:xfrm>
        </p:spPr>
        <p:txBody>
          <a:bodyPr anchor="b">
            <a:normAutofit/>
          </a:bodyPr>
          <a:lstStyle>
            <a:lvl1pPr algn="l" defTabSz="914400" rtl="0" eaLnBrk="1" latinLnBrk="0" hangingPunct="1">
              <a:spcBef>
                <a:spcPct val="0"/>
              </a:spcBef>
              <a:buNone/>
              <a:tabLst>
                <a:tab pos="3830638" algn="l"/>
              </a:tabLst>
              <a:defRPr lang="en-US" sz="2600" b="1" kern="1200" cap="none" spc="20" baseline="0" dirty="0">
                <a:ln w="12700" cmpd="sng">
                  <a:solidFill>
                    <a:schemeClr val="accent6">
                      <a:satMod val="120000"/>
                      <a:shade val="8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>
                  <a:glow rad="53100">
                    <a:schemeClr val="accent6">
                      <a:satMod val="180000"/>
                      <a:alpha val="30000"/>
                    </a:schemeClr>
                  </a:glo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52400" y="3273552"/>
            <a:ext cx="2377440" cy="1371600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3200400" y="381000"/>
            <a:ext cx="5562600" cy="5638800"/>
          </a:xfrm>
          <a:solidFill>
            <a:schemeClr val="bg2"/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98101A-E897-43F0-AD54-09DAAF8416BD}" type="datetimeFigureOut">
              <a:rPr lang="cs-CZ" smtClean="0"/>
              <a:t>10.3.2012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C86552-849F-44E2-A082-ECA12E2A425D}" type="slidenum">
              <a:rPr lang="cs-CZ" smtClean="0"/>
              <a:t>‹#›</a:t>
            </a:fld>
            <a:endParaRPr lang="cs-CZ"/>
          </a:p>
        </p:txBody>
      </p:sp>
      <p:sp>
        <p:nvSpPr>
          <p:cNvPr id="33" name="Rectangle 32"/>
          <p:cNvSpPr/>
          <p:nvPr/>
        </p:nvSpPr>
        <p:spPr>
          <a:xfrm>
            <a:off x="0" y="1563624"/>
            <a:ext cx="2761488" cy="3313176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ctr" rotWithShape="0">
              <a:srgbClr val="000000">
                <a:alpha val="4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kern="1200">
              <a:solidFill>
                <a:prstClr val="white"/>
              </a:solidFill>
              <a:latin typeface="Tw Cen MT"/>
              <a:ea typeface="+mn-ea"/>
              <a:cs typeface="+mn-cs"/>
            </a:endParaRPr>
          </a:p>
        </p:txBody>
      </p:sp>
      <p:cxnSp>
        <p:nvCxnSpPr>
          <p:cNvPr id="34" name="Straight Connector 33"/>
          <p:cNvCxnSpPr/>
          <p:nvPr/>
        </p:nvCxnSpPr>
        <p:spPr>
          <a:xfrm rot="5400000">
            <a:off x="1128157" y="3221339"/>
            <a:ext cx="3017520" cy="794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Straight Connector 34"/>
          <p:cNvCxnSpPr/>
          <p:nvPr/>
        </p:nvCxnSpPr>
        <p:spPr>
          <a:xfrm>
            <a:off x="0" y="1712976"/>
            <a:ext cx="265176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0" name="Straight Connector 59"/>
          <p:cNvCxnSpPr/>
          <p:nvPr/>
        </p:nvCxnSpPr>
        <p:spPr>
          <a:xfrm>
            <a:off x="0" y="4733544"/>
            <a:ext cx="265176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5448" y="1905000"/>
            <a:ext cx="2377440" cy="1371600"/>
          </a:xfrm>
        </p:spPr>
        <p:txBody>
          <a:bodyPr anchor="b">
            <a:normAutofit/>
          </a:bodyPr>
          <a:lstStyle>
            <a:lvl1pPr algn="l">
              <a:defRPr sz="2600" b="1" cap="none" spc="20" baseline="0">
                <a:ln w="12700" cmpd="sng">
                  <a:solidFill>
                    <a:schemeClr val="accent6">
                      <a:satMod val="120000"/>
                      <a:shade val="8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>
                  <a:glow rad="53100">
                    <a:schemeClr val="accent6">
                      <a:satMod val="180000"/>
                      <a:alpha val="30000"/>
                    </a:schemeClr>
                  </a:glo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52400" y="3276600"/>
            <a:ext cx="2377440" cy="1371600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98101A-E897-43F0-AD54-09DAAF8416BD}" type="datetimeFigureOut">
              <a:rPr lang="cs-CZ" smtClean="0"/>
              <a:t>10.3.2012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C86552-849F-44E2-A082-ECA12E2A425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98101A-E897-43F0-AD54-09DAAF8416BD}" type="datetimeFigureOut">
              <a:rPr lang="cs-CZ" smtClean="0"/>
              <a:t>10.3.2012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C86552-849F-44E2-A082-ECA12E2A425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0" name="Rectangle 189"/>
          <p:cNvSpPr/>
          <p:nvPr/>
        </p:nvSpPr>
        <p:spPr>
          <a:xfrm>
            <a:off x="149352" y="137160"/>
            <a:ext cx="8869680" cy="6583680"/>
          </a:xfrm>
          <a:prstGeom prst="rect">
            <a:avLst/>
          </a:prstGeom>
          <a:noFill/>
          <a:ln w="19050" cmpd="sng"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kern="1200">
              <a:solidFill>
                <a:prstClr val="white"/>
              </a:solidFill>
              <a:latin typeface="Tw Cen MT"/>
              <a:ea typeface="+mn-ea"/>
              <a:cs typeface="+mn-cs"/>
            </a:endParaRPr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12408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2"/>
                </a:solidFill>
              </a:defRPr>
            </a:lvl1pPr>
          </a:lstStyle>
          <a:p>
            <a:fld id="{4698101A-E897-43F0-AD54-09DAAF8416BD}" type="datetimeFigureOut">
              <a:rPr lang="cs-CZ" smtClean="0"/>
              <a:t>10.3.2012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831123" y="6312408"/>
            <a:ext cx="348175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12408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2"/>
                </a:solidFill>
              </a:defRPr>
            </a:lvl1pPr>
          </a:lstStyle>
          <a:p>
            <a:fld id="{F1C86552-849F-44E2-A082-ECA12E2A425D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spcBef>
          <a:spcPct val="0"/>
        </a:spcBef>
        <a:buNone/>
        <a:tabLst>
          <a:tab pos="3830638" algn="l"/>
        </a:tabLst>
        <a:defRPr sz="3600" b="1" kern="1200" cap="none" spc="50">
          <a:ln w="13335" cmpd="sng">
            <a:solidFill>
              <a:schemeClr val="accent1">
                <a:lumMod val="50000"/>
              </a:schemeClr>
            </a:solidFill>
            <a:prstDash val="solid"/>
          </a:ln>
          <a:solidFill>
            <a:schemeClr val="accent6">
              <a:tint val="1000"/>
            </a:schemeClr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1">
            <a:lumMod val="60000"/>
            <a:lumOff val="40000"/>
          </a:schemeClr>
        </a:buClr>
        <a:buFont typeface="Arial" pitchFamily="34" charset="0"/>
        <a:buChar char="•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buClr>
          <a:schemeClr val="accent1">
            <a:lumMod val="60000"/>
            <a:lumOff val="40000"/>
          </a:schemeClr>
        </a:buClr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spcBef>
          <a:spcPct val="20000"/>
        </a:spcBef>
        <a:buClr>
          <a:schemeClr val="accent2"/>
        </a:buClr>
        <a:buFont typeface="Arial" pitchFamily="34" charset="0"/>
        <a:buChar char="•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88720" indent="-228600" algn="l" defTabSz="914400" rtl="0" eaLnBrk="1" latinLnBrk="0" hangingPunct="1">
        <a:spcBef>
          <a:spcPct val="20000"/>
        </a:spcBef>
        <a:buClr>
          <a:schemeClr val="accent3"/>
        </a:buClr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28600" algn="l" defTabSz="914400" rtl="0" eaLnBrk="1" latinLnBrk="0" hangingPunct="1">
        <a:spcBef>
          <a:spcPct val="20000"/>
        </a:spcBef>
        <a:buClr>
          <a:schemeClr val="accent4"/>
        </a:buClr>
        <a:buFont typeface="Arial" pitchFamily="34" charset="0"/>
        <a:buChar char="•"/>
        <a:defRPr sz="1600" kern="1200" baseline="0">
          <a:solidFill>
            <a:schemeClr val="tx2"/>
          </a:solidFill>
          <a:latin typeface="+mn-lt"/>
          <a:ea typeface="+mn-ea"/>
          <a:cs typeface="+mn-cs"/>
        </a:defRPr>
      </a:lvl5pPr>
      <a:lvl6pPr marL="1691640" indent="-182880" algn="l" defTabSz="914400" rtl="0" eaLnBrk="1" latinLnBrk="0" hangingPunct="1">
        <a:spcBef>
          <a:spcPct val="20000"/>
        </a:spcBef>
        <a:buClr>
          <a:schemeClr val="accent5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defTabSz="914400" rtl="0" eaLnBrk="1" latinLnBrk="0" hangingPunct="1">
        <a:spcBef>
          <a:spcPct val="20000"/>
        </a:spcBef>
        <a:buClr>
          <a:schemeClr val="accent6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148840" indent="-182880" algn="l" defTabSz="914400" rtl="0" eaLnBrk="1" latinLnBrk="0" hangingPunct="1">
        <a:spcBef>
          <a:spcPct val="20000"/>
        </a:spcBef>
        <a:buClr>
          <a:schemeClr val="accent3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77440" indent="-182880" algn="l" defTabSz="914400" rtl="0" eaLnBrk="1" latinLnBrk="0" hangingPunct="1">
        <a:spcBef>
          <a:spcPct val="20000"/>
        </a:spcBef>
        <a:buClr>
          <a:schemeClr val="accent6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png"/><Relationship Id="rId3" Type="http://schemas.openxmlformats.org/officeDocument/2006/relationships/image" Target="../media/image5.png"/><Relationship Id="rId7" Type="http://schemas.openxmlformats.org/officeDocument/2006/relationships/image" Target="../media/image9.jpe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8.png"/><Relationship Id="rId5" Type="http://schemas.openxmlformats.org/officeDocument/2006/relationships/image" Target="../media/image7.png"/><Relationship Id="rId10" Type="http://schemas.openxmlformats.org/officeDocument/2006/relationships/image" Target="../media/image12.png"/><Relationship Id="rId4" Type="http://schemas.openxmlformats.org/officeDocument/2006/relationships/image" Target="../media/image6.png"/><Relationship Id="rId9" Type="http://schemas.openxmlformats.org/officeDocument/2006/relationships/image" Target="../media/image11.png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5.png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Nadpis 1"/>
          <p:cNvSpPr>
            <a:spLocks noGrp="1"/>
          </p:cNvSpPr>
          <p:nvPr>
            <p:ph type="ctrTitle"/>
          </p:nvPr>
        </p:nvSpPr>
        <p:spPr>
          <a:xfrm>
            <a:off x="0" y="1340768"/>
            <a:ext cx="9144000" cy="792088"/>
          </a:xfrm>
        </p:spPr>
        <p:txBody>
          <a:bodyPr/>
          <a:lstStyle/>
          <a:p>
            <a:pPr algn="ctr" eaLnBrk="1" hangingPunct="1"/>
            <a:r>
              <a:rPr lang="cs-CZ" sz="2400" i="0" dirty="0" smtClean="0">
                <a:solidFill>
                  <a:schemeClr val="tx1"/>
                </a:solidFill>
                <a:latin typeface="Arial" charset="0"/>
                <a:cs typeface="Arial" charset="0"/>
              </a:rPr>
              <a:t>Základní škola a Mateřská škola Choustník, okres Tábor</a:t>
            </a:r>
          </a:p>
        </p:txBody>
      </p:sp>
      <p:pic>
        <p:nvPicPr>
          <p:cNvPr id="3075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150" y="5373688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076" name="TextovéPole 1"/>
          <p:cNvSpPr txBox="1">
            <a:spLocks noChangeArrowheads="1"/>
          </p:cNvSpPr>
          <p:nvPr/>
        </p:nvSpPr>
        <p:spPr bwMode="auto">
          <a:xfrm>
            <a:off x="0" y="3184525"/>
            <a:ext cx="9144000" cy="5847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/>
            <a:r>
              <a:rPr lang="cs-CZ" sz="3200" b="1" dirty="0" smtClean="0">
                <a:cs typeface="Arial" charset="0"/>
              </a:rPr>
              <a:t>VY_32_Inovace_56_Do </a:t>
            </a:r>
            <a:r>
              <a:rPr lang="cs-CZ" sz="3200" b="1" dirty="0" err="1" smtClean="0">
                <a:cs typeface="Arial" charset="0"/>
              </a:rPr>
              <a:t>you</a:t>
            </a:r>
            <a:r>
              <a:rPr lang="cs-CZ" sz="3200" b="1" dirty="0" smtClean="0">
                <a:cs typeface="Arial" charset="0"/>
              </a:rPr>
              <a:t> </a:t>
            </a:r>
            <a:r>
              <a:rPr lang="cs-CZ" sz="3200" b="1" dirty="0" err="1" smtClean="0">
                <a:cs typeface="Arial" charset="0"/>
              </a:rPr>
              <a:t>know</a:t>
            </a:r>
            <a:r>
              <a:rPr lang="cs-CZ" sz="3200" b="1" dirty="0" smtClean="0">
                <a:cs typeface="Arial" charset="0"/>
              </a:rPr>
              <a:t> London?</a:t>
            </a:r>
            <a:endParaRPr lang="cs-CZ" sz="3200" b="1" dirty="0">
              <a:cs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252454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228600" y="2130425"/>
            <a:ext cx="3623320" cy="1600327"/>
          </a:xfrm>
        </p:spPr>
        <p:txBody>
          <a:bodyPr>
            <a:normAutofit/>
          </a:bodyPr>
          <a:lstStyle/>
          <a:p>
            <a:r>
              <a:rPr lang="cs-CZ" dirty="0" smtClean="0">
                <a:solidFill>
                  <a:srgbClr val="FFC000"/>
                </a:solidFill>
              </a:rPr>
              <a:t>DO YOU KNOW LONDON ?</a:t>
            </a:r>
            <a:endParaRPr lang="cs-CZ" dirty="0">
              <a:solidFill>
                <a:srgbClr val="FFC000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TEST YOUR KNOWLEDGE</a:t>
            </a:r>
          </a:p>
          <a:p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60637" y="3645024"/>
            <a:ext cx="3395689" cy="286357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5330289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/>
              <a:t>LONDON SIGHTSEEING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3200" b="1" dirty="0" err="1" smtClean="0">
                <a:solidFill>
                  <a:srgbClr val="FFC000"/>
                </a:solidFill>
              </a:rPr>
              <a:t>Look</a:t>
            </a:r>
            <a:r>
              <a:rPr lang="cs-CZ" sz="3200" b="1" dirty="0" smtClean="0">
                <a:solidFill>
                  <a:srgbClr val="FFC000"/>
                </a:solidFill>
              </a:rPr>
              <a:t> </a:t>
            </a:r>
            <a:r>
              <a:rPr lang="cs-CZ" sz="3200" b="1" dirty="0" err="1" smtClean="0">
                <a:solidFill>
                  <a:srgbClr val="FFC000"/>
                </a:solidFill>
              </a:rPr>
              <a:t>at</a:t>
            </a:r>
            <a:r>
              <a:rPr lang="cs-CZ" sz="3200" b="1" dirty="0" smtClean="0">
                <a:solidFill>
                  <a:srgbClr val="FFC000"/>
                </a:solidFill>
              </a:rPr>
              <a:t> </a:t>
            </a:r>
            <a:r>
              <a:rPr lang="cs-CZ" sz="3200" b="1" dirty="0" err="1" smtClean="0">
                <a:solidFill>
                  <a:srgbClr val="FFC000"/>
                </a:solidFill>
              </a:rPr>
              <a:t>the</a:t>
            </a:r>
            <a:r>
              <a:rPr lang="cs-CZ" sz="3200" b="1" dirty="0" smtClean="0">
                <a:solidFill>
                  <a:srgbClr val="FFC000"/>
                </a:solidFill>
              </a:rPr>
              <a:t> </a:t>
            </a:r>
            <a:r>
              <a:rPr lang="cs-CZ" sz="3200" b="1" dirty="0" err="1" smtClean="0">
                <a:solidFill>
                  <a:srgbClr val="FFC000"/>
                </a:solidFill>
              </a:rPr>
              <a:t>photographs</a:t>
            </a:r>
            <a:r>
              <a:rPr lang="cs-CZ" sz="3200" b="1" dirty="0" smtClean="0">
                <a:solidFill>
                  <a:srgbClr val="FFC000"/>
                </a:solidFill>
              </a:rPr>
              <a:t> </a:t>
            </a:r>
            <a:r>
              <a:rPr lang="cs-CZ" sz="3200" b="1" dirty="0" err="1" smtClean="0">
                <a:solidFill>
                  <a:srgbClr val="FFC000"/>
                </a:solidFill>
              </a:rPr>
              <a:t>from</a:t>
            </a:r>
            <a:r>
              <a:rPr lang="cs-CZ" sz="3200" b="1" dirty="0" smtClean="0">
                <a:solidFill>
                  <a:srgbClr val="FFC000"/>
                </a:solidFill>
              </a:rPr>
              <a:t> London</a:t>
            </a:r>
          </a:p>
          <a:p>
            <a:r>
              <a:rPr lang="cs-CZ" sz="3200" b="1" dirty="0" err="1" smtClean="0">
                <a:solidFill>
                  <a:srgbClr val="FFC000"/>
                </a:solidFill>
              </a:rPr>
              <a:t>Write</a:t>
            </a:r>
            <a:r>
              <a:rPr lang="cs-CZ" sz="3200" b="1" dirty="0" smtClean="0">
                <a:solidFill>
                  <a:srgbClr val="FFC000"/>
                </a:solidFill>
              </a:rPr>
              <a:t> </a:t>
            </a:r>
            <a:r>
              <a:rPr lang="cs-CZ" sz="3200" b="1" dirty="0" err="1" smtClean="0">
                <a:solidFill>
                  <a:srgbClr val="FFC000"/>
                </a:solidFill>
              </a:rPr>
              <a:t>where</a:t>
            </a:r>
            <a:r>
              <a:rPr lang="cs-CZ" sz="3200" b="1" dirty="0" smtClean="0">
                <a:solidFill>
                  <a:srgbClr val="FFC000"/>
                </a:solidFill>
              </a:rPr>
              <a:t> </a:t>
            </a:r>
            <a:r>
              <a:rPr lang="cs-CZ" sz="3200" b="1" dirty="0" err="1" smtClean="0">
                <a:solidFill>
                  <a:srgbClr val="FFC000"/>
                </a:solidFill>
              </a:rPr>
              <a:t>it</a:t>
            </a:r>
            <a:r>
              <a:rPr lang="cs-CZ" sz="3200" b="1" dirty="0" smtClean="0">
                <a:solidFill>
                  <a:srgbClr val="FFC000"/>
                </a:solidFill>
              </a:rPr>
              <a:t> </a:t>
            </a:r>
            <a:r>
              <a:rPr lang="cs-CZ" sz="3200" b="1" dirty="0" err="1" smtClean="0">
                <a:solidFill>
                  <a:srgbClr val="FFC000"/>
                </a:solidFill>
              </a:rPr>
              <a:t>is</a:t>
            </a:r>
            <a:r>
              <a:rPr lang="cs-CZ" sz="3200" b="1" dirty="0" smtClean="0">
                <a:solidFill>
                  <a:srgbClr val="FFC000"/>
                </a:solidFill>
              </a:rPr>
              <a:t> </a:t>
            </a:r>
            <a:r>
              <a:rPr lang="cs-CZ" sz="3200" b="1" dirty="0" err="1" smtClean="0">
                <a:solidFill>
                  <a:srgbClr val="FFC000"/>
                </a:solidFill>
              </a:rPr>
              <a:t>from</a:t>
            </a:r>
            <a:r>
              <a:rPr lang="cs-CZ" sz="3200" b="1" dirty="0" smtClean="0">
                <a:solidFill>
                  <a:srgbClr val="FFC000"/>
                </a:solidFill>
              </a:rPr>
              <a:t>.</a:t>
            </a:r>
          </a:p>
          <a:p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31840" y="2780928"/>
            <a:ext cx="4572000" cy="3429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3387216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75856" y="3026646"/>
            <a:ext cx="2664296" cy="172819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40152" y="314649"/>
            <a:ext cx="2808312" cy="189021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4118" y="2492896"/>
            <a:ext cx="2955603" cy="212734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3" name="Picture 5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9672" y="279484"/>
            <a:ext cx="2986184" cy="20522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4" name="Picture 6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04076" y="279484"/>
            <a:ext cx="2148044" cy="259228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5" name="Picture 7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26863" y="2420888"/>
            <a:ext cx="2592288" cy="194421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6" name="Picture 8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40152" y="4620241"/>
            <a:ext cx="3089920" cy="17610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7" name="Picture 9"/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7001" y="4734983"/>
            <a:ext cx="2830823" cy="164634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8" name="Picture 10"/>
          <p:cNvPicPr>
            <a:picLocks noChangeAspect="1" noChangeArrowheads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40646" y="4742096"/>
            <a:ext cx="2740432" cy="189942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395536" y="404664"/>
            <a:ext cx="58356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</a:rPr>
              <a:t>1</a:t>
            </a:r>
            <a:endParaRPr lang="cs-CZ" sz="3600" b="1" dirty="0">
              <a:solidFill>
                <a:srgbClr val="FF000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395536" y="2871773"/>
            <a:ext cx="429926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</a:rPr>
              <a:t>2</a:t>
            </a:r>
            <a:endParaRPr lang="cs-CZ" sz="3600" b="1" dirty="0">
              <a:solidFill>
                <a:srgbClr val="FF000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395536" y="5630096"/>
            <a:ext cx="627375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</a:rPr>
              <a:t>3</a:t>
            </a:r>
            <a:endParaRPr lang="cs-CZ" sz="3600" b="1" dirty="0">
              <a:solidFill>
                <a:srgbClr val="FF000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3811205" y="681663"/>
            <a:ext cx="43954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</a:rPr>
              <a:t>4</a:t>
            </a:r>
            <a:endParaRPr lang="cs-CZ" sz="3600" b="1" dirty="0">
              <a:solidFill>
                <a:srgbClr val="FF000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5508104" y="3556568"/>
            <a:ext cx="429926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</a:rPr>
              <a:t>5</a:t>
            </a:r>
            <a:endParaRPr lang="cs-CZ" sz="3600" b="1" dirty="0">
              <a:solidFill>
                <a:srgbClr val="FF0000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3504076" y="5995188"/>
            <a:ext cx="43954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</a:rPr>
              <a:t>6</a:t>
            </a:r>
            <a:endParaRPr lang="cs-CZ" sz="3600" b="1" dirty="0">
              <a:solidFill>
                <a:srgbClr val="FF0000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4891325" y="4900518"/>
            <a:ext cx="429926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</a:rPr>
              <a:t>7</a:t>
            </a:r>
            <a:endParaRPr lang="cs-CZ" sz="3600" b="1" dirty="0">
              <a:solidFill>
                <a:srgbClr val="FF0000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6300192" y="727829"/>
            <a:ext cx="43954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</a:rPr>
              <a:t>8</a:t>
            </a:r>
            <a:endParaRPr lang="cs-CZ" sz="3600" b="1" dirty="0">
              <a:solidFill>
                <a:srgbClr val="FF0000"/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8172400" y="3556568"/>
            <a:ext cx="429926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</a:rPr>
              <a:t>9</a:t>
            </a:r>
            <a:endParaRPr lang="cs-CZ" sz="3600" b="1" dirty="0">
              <a:solidFill>
                <a:srgbClr val="FF0000"/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6519964" y="4620241"/>
            <a:ext cx="824343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</a:rPr>
              <a:t>10</a:t>
            </a:r>
            <a:endParaRPr lang="cs-CZ" sz="36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419577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>
                <a:solidFill>
                  <a:srgbClr val="FFC000"/>
                </a:solidFill>
              </a:rPr>
              <a:t>LONDON </a:t>
            </a:r>
            <a:r>
              <a:rPr lang="cs-CZ" dirty="0" smtClean="0">
                <a:solidFill>
                  <a:srgbClr val="FFC000"/>
                </a:solidFill>
              </a:rPr>
              <a:t>SIGHTSEEING</a:t>
            </a:r>
            <a:br>
              <a:rPr lang="cs-CZ" dirty="0" smtClean="0">
                <a:solidFill>
                  <a:srgbClr val="FFC000"/>
                </a:solidFill>
              </a:rPr>
            </a:br>
            <a:r>
              <a:rPr lang="cs-CZ" dirty="0" err="1" smtClean="0">
                <a:solidFill>
                  <a:srgbClr val="FFC000"/>
                </a:solidFill>
              </a:rPr>
              <a:t>There</a:t>
            </a:r>
            <a:r>
              <a:rPr lang="cs-CZ" dirty="0" smtClean="0">
                <a:solidFill>
                  <a:srgbClr val="FFC000"/>
                </a:solidFill>
              </a:rPr>
              <a:t> </a:t>
            </a:r>
            <a:r>
              <a:rPr lang="cs-CZ" dirty="0" err="1" smtClean="0">
                <a:solidFill>
                  <a:srgbClr val="FFC000"/>
                </a:solidFill>
              </a:rPr>
              <a:t>is</a:t>
            </a:r>
            <a:r>
              <a:rPr lang="cs-CZ" dirty="0" smtClean="0">
                <a:solidFill>
                  <a:srgbClr val="FFC000"/>
                </a:solidFill>
              </a:rPr>
              <a:t> </a:t>
            </a:r>
            <a:r>
              <a:rPr lang="cs-CZ" dirty="0" err="1" smtClean="0">
                <a:solidFill>
                  <a:srgbClr val="FFC000"/>
                </a:solidFill>
              </a:rPr>
              <a:t>help</a:t>
            </a:r>
            <a:r>
              <a:rPr lang="cs-CZ" dirty="0" smtClean="0">
                <a:solidFill>
                  <a:srgbClr val="FFC000"/>
                </a:solidFill>
              </a:rPr>
              <a:t> </a:t>
            </a:r>
            <a:r>
              <a:rPr lang="cs-CZ" dirty="0" err="1" smtClean="0">
                <a:solidFill>
                  <a:srgbClr val="FFC000"/>
                </a:solidFill>
              </a:rPr>
              <a:t>for</a:t>
            </a:r>
            <a:r>
              <a:rPr lang="cs-CZ" dirty="0" smtClean="0">
                <a:solidFill>
                  <a:srgbClr val="FFC000"/>
                </a:solidFill>
              </a:rPr>
              <a:t> </a:t>
            </a:r>
            <a:r>
              <a:rPr lang="cs-CZ" dirty="0" err="1" smtClean="0">
                <a:solidFill>
                  <a:srgbClr val="FFC000"/>
                </a:solidFill>
              </a:rPr>
              <a:t>you</a:t>
            </a:r>
            <a:r>
              <a:rPr lang="cs-CZ" dirty="0" smtClean="0">
                <a:solidFill>
                  <a:srgbClr val="FFC000"/>
                </a:solidFill>
              </a:rPr>
              <a:t>:</a:t>
            </a:r>
            <a:endParaRPr lang="cs-CZ" dirty="0">
              <a:solidFill>
                <a:srgbClr val="FFC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800" dirty="0" smtClean="0"/>
              <a:t>1.  </a:t>
            </a:r>
            <a:r>
              <a:rPr lang="cs-CZ" sz="2800" dirty="0" err="1"/>
              <a:t>one</a:t>
            </a:r>
            <a:r>
              <a:rPr lang="cs-CZ" sz="2800" dirty="0"/>
              <a:t> </a:t>
            </a:r>
            <a:r>
              <a:rPr lang="cs-CZ" sz="2800" dirty="0" err="1"/>
              <a:t>of</a:t>
            </a:r>
            <a:r>
              <a:rPr lang="cs-CZ" sz="2800" dirty="0"/>
              <a:t> </a:t>
            </a:r>
            <a:r>
              <a:rPr lang="cs-CZ" sz="2800" dirty="0" err="1"/>
              <a:t>the</a:t>
            </a:r>
            <a:r>
              <a:rPr lang="cs-CZ" sz="2800" dirty="0"/>
              <a:t> </a:t>
            </a:r>
            <a:r>
              <a:rPr lang="cs-CZ" sz="2800" dirty="0" err="1"/>
              <a:t>largest</a:t>
            </a:r>
            <a:r>
              <a:rPr lang="cs-CZ" sz="2800" dirty="0"/>
              <a:t> </a:t>
            </a:r>
            <a:r>
              <a:rPr lang="cs-CZ" sz="2800" dirty="0" err="1"/>
              <a:t>churches</a:t>
            </a:r>
            <a:r>
              <a:rPr lang="cs-CZ" sz="2800" dirty="0"/>
              <a:t> in </a:t>
            </a:r>
            <a:r>
              <a:rPr lang="cs-CZ" sz="2800" dirty="0" err="1"/>
              <a:t>the</a:t>
            </a:r>
            <a:r>
              <a:rPr lang="cs-CZ" sz="2800" dirty="0"/>
              <a:t> </a:t>
            </a:r>
            <a:r>
              <a:rPr lang="cs-CZ" sz="2800" dirty="0" err="1" smtClean="0"/>
              <a:t>world</a:t>
            </a:r>
            <a:r>
              <a:rPr lang="cs-CZ" sz="2800" dirty="0" smtClean="0"/>
              <a:t> </a:t>
            </a:r>
            <a:r>
              <a:rPr lang="cs-CZ" sz="2800" dirty="0" err="1"/>
              <a:t>built</a:t>
            </a:r>
            <a:r>
              <a:rPr lang="cs-CZ" sz="2800" dirty="0"/>
              <a:t> </a:t>
            </a:r>
            <a:r>
              <a:rPr lang="cs-CZ" sz="2800" dirty="0" err="1"/>
              <a:t>after</a:t>
            </a:r>
            <a:r>
              <a:rPr lang="cs-CZ" sz="2800" dirty="0"/>
              <a:t> </a:t>
            </a:r>
            <a:r>
              <a:rPr lang="cs-CZ" sz="2800" dirty="0" err="1"/>
              <a:t>the</a:t>
            </a:r>
            <a:r>
              <a:rPr lang="cs-CZ" sz="2800" dirty="0"/>
              <a:t> Great </a:t>
            </a:r>
            <a:r>
              <a:rPr lang="cs-CZ" sz="2800" dirty="0" err="1"/>
              <a:t>Fire</a:t>
            </a:r>
            <a:r>
              <a:rPr lang="cs-CZ" sz="2800" dirty="0"/>
              <a:t> </a:t>
            </a:r>
            <a:r>
              <a:rPr lang="cs-CZ" sz="2800" dirty="0" err="1"/>
              <a:t>of</a:t>
            </a:r>
            <a:r>
              <a:rPr lang="cs-CZ" sz="2800" dirty="0"/>
              <a:t> London in </a:t>
            </a:r>
            <a:r>
              <a:rPr lang="cs-CZ" sz="2800" dirty="0" err="1"/>
              <a:t>the</a:t>
            </a:r>
            <a:r>
              <a:rPr lang="cs-CZ" sz="2800" dirty="0"/>
              <a:t> </a:t>
            </a:r>
            <a:r>
              <a:rPr lang="cs-CZ" sz="2800" dirty="0" err="1"/>
              <a:t>year</a:t>
            </a:r>
            <a:r>
              <a:rPr lang="cs-CZ" sz="2800" dirty="0"/>
              <a:t> 1666 </a:t>
            </a:r>
          </a:p>
          <a:p>
            <a:r>
              <a:rPr lang="cs-CZ" sz="2800" dirty="0" smtClean="0"/>
              <a:t>2 </a:t>
            </a:r>
            <a:r>
              <a:rPr lang="cs-CZ" sz="2800" dirty="0" err="1" smtClean="0"/>
              <a:t>the</a:t>
            </a:r>
            <a:r>
              <a:rPr lang="cs-CZ" sz="2800" dirty="0" smtClean="0"/>
              <a:t> most </a:t>
            </a:r>
            <a:r>
              <a:rPr lang="cs-CZ" sz="2800" dirty="0" err="1" smtClean="0"/>
              <a:t>well-known</a:t>
            </a:r>
            <a:r>
              <a:rPr lang="cs-CZ" sz="2800" dirty="0" smtClean="0"/>
              <a:t> </a:t>
            </a:r>
            <a:r>
              <a:rPr lang="cs-CZ" sz="2800" dirty="0" err="1" smtClean="0"/>
              <a:t>historical</a:t>
            </a:r>
            <a:r>
              <a:rPr lang="cs-CZ" sz="2800" dirty="0" smtClean="0"/>
              <a:t> </a:t>
            </a:r>
            <a:r>
              <a:rPr lang="cs-CZ" sz="2800" dirty="0" err="1" smtClean="0"/>
              <a:t>bridge</a:t>
            </a:r>
            <a:r>
              <a:rPr lang="cs-CZ" sz="2800" dirty="0" smtClean="0"/>
              <a:t> </a:t>
            </a:r>
            <a:r>
              <a:rPr lang="cs-CZ" sz="2800" dirty="0" err="1" smtClean="0"/>
              <a:t>across</a:t>
            </a:r>
            <a:r>
              <a:rPr lang="cs-CZ" sz="2800" dirty="0" smtClean="0"/>
              <a:t> </a:t>
            </a:r>
            <a:r>
              <a:rPr lang="cs-CZ" sz="2800" dirty="0" err="1" smtClean="0"/>
              <a:t>the</a:t>
            </a:r>
            <a:r>
              <a:rPr lang="cs-CZ" sz="2800" dirty="0" smtClean="0"/>
              <a:t> </a:t>
            </a:r>
            <a:r>
              <a:rPr lang="cs-CZ" sz="2800" dirty="0" err="1" smtClean="0"/>
              <a:t>river</a:t>
            </a:r>
            <a:r>
              <a:rPr lang="cs-CZ" sz="2800" dirty="0" smtClean="0"/>
              <a:t> </a:t>
            </a:r>
            <a:r>
              <a:rPr lang="cs-CZ" sz="2800" dirty="0" err="1" smtClean="0"/>
              <a:t>Thames</a:t>
            </a:r>
            <a:endParaRPr lang="cs-CZ" sz="2800" dirty="0" smtClean="0"/>
          </a:p>
          <a:p>
            <a:r>
              <a:rPr lang="cs-CZ" sz="2800" dirty="0" smtClean="0"/>
              <a:t>3. </a:t>
            </a:r>
            <a:r>
              <a:rPr lang="cs-CZ" sz="2800" dirty="0" err="1" smtClean="0"/>
              <a:t>the</a:t>
            </a:r>
            <a:r>
              <a:rPr lang="cs-CZ" sz="2800" dirty="0" smtClean="0"/>
              <a:t> </a:t>
            </a:r>
            <a:r>
              <a:rPr lang="cs-CZ" sz="2800" dirty="0" err="1" smtClean="0"/>
              <a:t>seat</a:t>
            </a:r>
            <a:r>
              <a:rPr lang="cs-CZ" sz="2800" dirty="0" smtClean="0"/>
              <a:t> </a:t>
            </a:r>
            <a:r>
              <a:rPr lang="cs-CZ" sz="2800" dirty="0" err="1" smtClean="0"/>
              <a:t>of</a:t>
            </a:r>
            <a:r>
              <a:rPr lang="cs-CZ" sz="2800" dirty="0" smtClean="0"/>
              <a:t> prime </a:t>
            </a:r>
            <a:r>
              <a:rPr lang="cs-CZ" sz="2800" dirty="0" err="1" smtClean="0"/>
              <a:t>minister</a:t>
            </a:r>
            <a:endParaRPr lang="cs-CZ" sz="2800" dirty="0" smtClean="0"/>
          </a:p>
          <a:p>
            <a:r>
              <a:rPr lang="cs-CZ" sz="2800" dirty="0" smtClean="0"/>
              <a:t>4. </a:t>
            </a:r>
            <a:r>
              <a:rPr lang="cs-CZ" sz="2800" dirty="0" err="1" smtClean="0"/>
              <a:t>the</a:t>
            </a:r>
            <a:r>
              <a:rPr lang="cs-CZ" sz="2800" dirty="0" smtClean="0"/>
              <a:t> </a:t>
            </a:r>
            <a:r>
              <a:rPr lang="cs-CZ" sz="2800" dirty="0" err="1" smtClean="0"/>
              <a:t>oldest</a:t>
            </a:r>
            <a:r>
              <a:rPr lang="cs-CZ" sz="2800" dirty="0" smtClean="0"/>
              <a:t> </a:t>
            </a:r>
            <a:r>
              <a:rPr lang="cs-CZ" sz="2800" dirty="0" err="1" smtClean="0"/>
              <a:t>building</a:t>
            </a:r>
            <a:r>
              <a:rPr lang="cs-CZ" sz="2800" dirty="0" smtClean="0"/>
              <a:t> in London</a:t>
            </a:r>
          </a:p>
          <a:p>
            <a:r>
              <a:rPr lang="cs-CZ" sz="2800" dirty="0" smtClean="0"/>
              <a:t>5. </a:t>
            </a:r>
            <a:r>
              <a:rPr lang="cs-CZ" sz="2800" dirty="0" err="1" smtClean="0"/>
              <a:t>the</a:t>
            </a:r>
            <a:r>
              <a:rPr lang="cs-CZ" sz="2800" dirty="0" smtClean="0"/>
              <a:t> </a:t>
            </a:r>
            <a:r>
              <a:rPr lang="cs-CZ" sz="2800" dirty="0" err="1" smtClean="0"/>
              <a:t>seat</a:t>
            </a:r>
            <a:r>
              <a:rPr lang="cs-CZ" sz="2800" dirty="0" smtClean="0"/>
              <a:t> </a:t>
            </a:r>
            <a:r>
              <a:rPr lang="cs-CZ" sz="2800" dirty="0" err="1" smtClean="0"/>
              <a:t>of</a:t>
            </a:r>
            <a:r>
              <a:rPr lang="cs-CZ" sz="2800" dirty="0" smtClean="0"/>
              <a:t> </a:t>
            </a:r>
            <a:r>
              <a:rPr lang="cs-CZ" sz="2800" dirty="0" err="1" smtClean="0"/>
              <a:t>Britains</a:t>
            </a:r>
            <a:r>
              <a:rPr lang="cs-CZ" sz="2800" dirty="0" smtClean="0"/>
              <a:t> </a:t>
            </a:r>
            <a:r>
              <a:rPr lang="cs-CZ" sz="2800" dirty="0" err="1" smtClean="0"/>
              <a:t>two</a:t>
            </a:r>
            <a:r>
              <a:rPr lang="cs-CZ" sz="2800" dirty="0" smtClean="0"/>
              <a:t> </a:t>
            </a:r>
            <a:r>
              <a:rPr lang="cs-CZ" sz="2800" dirty="0" err="1" smtClean="0"/>
              <a:t>parliamentary</a:t>
            </a:r>
            <a:r>
              <a:rPr lang="cs-CZ" sz="2800" dirty="0" smtClean="0"/>
              <a:t> </a:t>
            </a:r>
            <a:r>
              <a:rPr lang="cs-CZ" sz="2800" dirty="0" err="1" smtClean="0"/>
              <a:t>houses</a:t>
            </a:r>
            <a:r>
              <a:rPr lang="cs-CZ" sz="2800" dirty="0" smtClean="0"/>
              <a:t>, </a:t>
            </a:r>
            <a:r>
              <a:rPr lang="cs-CZ" sz="2800" dirty="0" err="1" smtClean="0"/>
              <a:t>the</a:t>
            </a:r>
            <a:r>
              <a:rPr lang="cs-CZ" sz="2800" dirty="0" smtClean="0"/>
              <a:t> House </a:t>
            </a:r>
            <a:r>
              <a:rPr lang="cs-CZ" sz="2800" dirty="0" err="1" smtClean="0"/>
              <a:t>of</a:t>
            </a:r>
            <a:r>
              <a:rPr lang="cs-CZ" sz="2800" dirty="0" smtClean="0"/>
              <a:t> </a:t>
            </a:r>
            <a:r>
              <a:rPr lang="cs-CZ" sz="2800" dirty="0" err="1" smtClean="0"/>
              <a:t>Lords</a:t>
            </a:r>
            <a:r>
              <a:rPr lang="cs-CZ" sz="2800" dirty="0" smtClean="0"/>
              <a:t> and </a:t>
            </a:r>
            <a:r>
              <a:rPr lang="cs-CZ" sz="2800" dirty="0" err="1" smtClean="0"/>
              <a:t>the</a:t>
            </a:r>
            <a:r>
              <a:rPr lang="cs-CZ" sz="2800" dirty="0" smtClean="0"/>
              <a:t> House </a:t>
            </a:r>
            <a:r>
              <a:rPr lang="cs-CZ" sz="2800" dirty="0" err="1" smtClean="0"/>
              <a:t>of</a:t>
            </a:r>
            <a:r>
              <a:rPr lang="cs-CZ" sz="2800" dirty="0" smtClean="0"/>
              <a:t> </a:t>
            </a:r>
            <a:r>
              <a:rPr lang="cs-CZ" sz="2800" dirty="0" err="1" smtClean="0"/>
              <a:t>Commons</a:t>
            </a:r>
            <a:endParaRPr lang="cs-CZ" sz="2800" dirty="0" smtClean="0"/>
          </a:p>
          <a:p>
            <a:endParaRPr lang="cs-CZ" sz="2800" dirty="0" smtClean="0"/>
          </a:p>
          <a:p>
            <a:endParaRPr lang="cs-CZ" sz="2800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309124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>
                <a:solidFill>
                  <a:srgbClr val="FFC000"/>
                </a:solidFill>
              </a:rPr>
              <a:t>LONDON SIGHTSEEING</a:t>
            </a:r>
            <a:br>
              <a:rPr lang="cs-CZ" dirty="0">
                <a:solidFill>
                  <a:srgbClr val="FFC000"/>
                </a:solidFill>
              </a:rPr>
            </a:br>
            <a:r>
              <a:rPr lang="cs-CZ" dirty="0" err="1">
                <a:solidFill>
                  <a:srgbClr val="FFC000"/>
                </a:solidFill>
              </a:rPr>
              <a:t>There</a:t>
            </a:r>
            <a:r>
              <a:rPr lang="cs-CZ" dirty="0">
                <a:solidFill>
                  <a:srgbClr val="FFC000"/>
                </a:solidFill>
              </a:rPr>
              <a:t> </a:t>
            </a:r>
            <a:r>
              <a:rPr lang="cs-CZ" dirty="0" err="1">
                <a:solidFill>
                  <a:srgbClr val="FFC000"/>
                </a:solidFill>
              </a:rPr>
              <a:t>is</a:t>
            </a:r>
            <a:r>
              <a:rPr lang="cs-CZ" dirty="0">
                <a:solidFill>
                  <a:srgbClr val="FFC000"/>
                </a:solidFill>
              </a:rPr>
              <a:t> </a:t>
            </a:r>
            <a:r>
              <a:rPr lang="cs-CZ" dirty="0" err="1">
                <a:solidFill>
                  <a:srgbClr val="FFC000"/>
                </a:solidFill>
              </a:rPr>
              <a:t>help</a:t>
            </a:r>
            <a:r>
              <a:rPr lang="cs-CZ" dirty="0">
                <a:solidFill>
                  <a:srgbClr val="FFC000"/>
                </a:solidFill>
              </a:rPr>
              <a:t> </a:t>
            </a:r>
            <a:r>
              <a:rPr lang="cs-CZ" dirty="0" err="1">
                <a:solidFill>
                  <a:srgbClr val="FFC000"/>
                </a:solidFill>
              </a:rPr>
              <a:t>for</a:t>
            </a:r>
            <a:r>
              <a:rPr lang="cs-CZ" dirty="0">
                <a:solidFill>
                  <a:srgbClr val="FFC000"/>
                </a:solidFill>
              </a:rPr>
              <a:t> </a:t>
            </a:r>
            <a:r>
              <a:rPr lang="cs-CZ" dirty="0" err="1">
                <a:solidFill>
                  <a:srgbClr val="FFC000"/>
                </a:solidFill>
              </a:rPr>
              <a:t>you</a:t>
            </a:r>
            <a:r>
              <a:rPr lang="cs-CZ" dirty="0">
                <a:solidFill>
                  <a:srgbClr val="FFC000"/>
                </a:solidFill>
              </a:rPr>
              <a:t>: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2800" dirty="0"/>
              <a:t>6. </a:t>
            </a:r>
            <a:r>
              <a:rPr lang="cs-CZ" sz="2800" dirty="0" err="1"/>
              <a:t>the</a:t>
            </a:r>
            <a:r>
              <a:rPr lang="cs-CZ" sz="2800" dirty="0"/>
              <a:t> square</a:t>
            </a:r>
            <a:r>
              <a:rPr lang="en-US" sz="2800" dirty="0"/>
              <a:t> in central London </a:t>
            </a:r>
            <a:r>
              <a:rPr lang="cs-CZ" sz="2800" dirty="0"/>
              <a:t> </a:t>
            </a:r>
            <a:r>
              <a:rPr lang="cs-CZ" sz="2800" dirty="0" err="1"/>
              <a:t>with</a:t>
            </a:r>
            <a:r>
              <a:rPr lang="cs-CZ" sz="2800" dirty="0"/>
              <a:t> </a:t>
            </a:r>
            <a:r>
              <a:rPr lang="en-US" sz="2800" dirty="0"/>
              <a:t>Nelson's Column,  guarded by four lion statues at its base</a:t>
            </a:r>
            <a:endParaRPr lang="cs-CZ" sz="2800" dirty="0"/>
          </a:p>
          <a:p>
            <a:r>
              <a:rPr lang="cs-CZ" sz="2800" dirty="0"/>
              <a:t>7.</a:t>
            </a:r>
            <a:r>
              <a:rPr lang="en-US" sz="2800" b="1" dirty="0"/>
              <a:t> </a:t>
            </a:r>
            <a:r>
              <a:rPr lang="en-US" sz="2800" dirty="0"/>
              <a:t> the nickname for the great bell of the clock at the north end of the Palace of Westminster  </a:t>
            </a:r>
            <a:endParaRPr lang="cs-CZ" sz="2800" dirty="0"/>
          </a:p>
          <a:p>
            <a:r>
              <a:rPr lang="cs-CZ" sz="2800" dirty="0"/>
              <a:t>8. </a:t>
            </a:r>
            <a:r>
              <a:rPr lang="cs-CZ" sz="2800" dirty="0" err="1"/>
              <a:t>the</a:t>
            </a:r>
            <a:r>
              <a:rPr lang="cs-CZ" sz="2800" dirty="0"/>
              <a:t> very </a:t>
            </a:r>
            <a:r>
              <a:rPr lang="cs-CZ" sz="2800" dirty="0" err="1"/>
              <a:t>old</a:t>
            </a:r>
            <a:r>
              <a:rPr lang="cs-CZ" sz="2800" dirty="0"/>
              <a:t> </a:t>
            </a:r>
            <a:r>
              <a:rPr lang="cs-CZ" sz="2800" dirty="0" err="1"/>
              <a:t>church</a:t>
            </a:r>
            <a:r>
              <a:rPr lang="cs-CZ" sz="2800" dirty="0"/>
              <a:t> in </a:t>
            </a:r>
            <a:r>
              <a:rPr lang="en-US" sz="2800" dirty="0"/>
              <a:t> the heart of London</a:t>
            </a:r>
            <a:r>
              <a:rPr lang="cs-CZ" sz="2800" dirty="0"/>
              <a:t> </a:t>
            </a:r>
            <a:r>
              <a:rPr lang="cs-CZ" sz="2800" dirty="0" err="1"/>
              <a:t>where</a:t>
            </a:r>
            <a:r>
              <a:rPr lang="cs-CZ" sz="2800" dirty="0"/>
              <a:t> </a:t>
            </a:r>
            <a:r>
              <a:rPr lang="cs-CZ" sz="2800" dirty="0" err="1"/>
              <a:t>all</a:t>
            </a:r>
            <a:r>
              <a:rPr lang="cs-CZ" sz="2800" dirty="0"/>
              <a:t> </a:t>
            </a:r>
            <a:r>
              <a:rPr lang="cs-CZ" sz="2800" dirty="0" err="1"/>
              <a:t>kings</a:t>
            </a:r>
            <a:r>
              <a:rPr lang="cs-CZ" sz="2800" dirty="0"/>
              <a:t> and </a:t>
            </a:r>
            <a:r>
              <a:rPr lang="cs-CZ" sz="2800" dirty="0" err="1"/>
              <a:t>queens</a:t>
            </a:r>
            <a:r>
              <a:rPr lang="cs-CZ" sz="2800" dirty="0"/>
              <a:t> </a:t>
            </a:r>
            <a:r>
              <a:rPr lang="cs-CZ" sz="2800" dirty="0" err="1"/>
              <a:t>were</a:t>
            </a:r>
            <a:r>
              <a:rPr lang="cs-CZ" sz="2800" dirty="0"/>
              <a:t> </a:t>
            </a:r>
            <a:r>
              <a:rPr lang="cs-CZ" sz="2800" dirty="0" err="1"/>
              <a:t>crowned</a:t>
            </a:r>
            <a:r>
              <a:rPr lang="cs-CZ" sz="2800" dirty="0"/>
              <a:t> and </a:t>
            </a:r>
            <a:r>
              <a:rPr lang="cs-CZ" sz="2800" dirty="0" err="1"/>
              <a:t>married</a:t>
            </a:r>
            <a:r>
              <a:rPr lang="cs-CZ" sz="2800" dirty="0"/>
              <a:t> </a:t>
            </a:r>
          </a:p>
          <a:p>
            <a:r>
              <a:rPr lang="cs-CZ" sz="2800" dirty="0"/>
              <a:t>9. </a:t>
            </a:r>
            <a:r>
              <a:rPr lang="cs-CZ" sz="2800" dirty="0" err="1"/>
              <a:t>the</a:t>
            </a:r>
            <a:r>
              <a:rPr lang="cs-CZ" sz="2800" dirty="0"/>
              <a:t> </a:t>
            </a:r>
            <a:r>
              <a:rPr lang="cs-CZ" sz="2800" dirty="0" err="1"/>
              <a:t>largest</a:t>
            </a:r>
            <a:r>
              <a:rPr lang="cs-CZ" sz="2800" dirty="0"/>
              <a:t> </a:t>
            </a:r>
            <a:r>
              <a:rPr lang="cs-CZ" sz="2800" dirty="0" err="1"/>
              <a:t>observation</a:t>
            </a:r>
            <a:r>
              <a:rPr lang="cs-CZ" sz="2800" dirty="0"/>
              <a:t> </a:t>
            </a:r>
            <a:r>
              <a:rPr lang="cs-CZ" sz="2800" dirty="0" err="1"/>
              <a:t>wheel</a:t>
            </a:r>
            <a:r>
              <a:rPr lang="cs-CZ" sz="2800" dirty="0"/>
              <a:t> in </a:t>
            </a:r>
            <a:r>
              <a:rPr lang="cs-CZ" sz="2800" dirty="0" err="1"/>
              <a:t>the</a:t>
            </a:r>
            <a:r>
              <a:rPr lang="cs-CZ" sz="2800" dirty="0"/>
              <a:t> </a:t>
            </a:r>
            <a:r>
              <a:rPr lang="cs-CZ" sz="2800" dirty="0" err="1"/>
              <a:t>world</a:t>
            </a:r>
            <a:r>
              <a:rPr lang="cs-CZ" sz="2800" dirty="0"/>
              <a:t> </a:t>
            </a:r>
          </a:p>
          <a:p>
            <a:r>
              <a:rPr lang="cs-CZ" sz="2800" dirty="0"/>
              <a:t>10. </a:t>
            </a:r>
            <a:r>
              <a:rPr lang="cs-CZ" sz="2800" dirty="0" err="1"/>
              <a:t>the</a:t>
            </a:r>
            <a:r>
              <a:rPr lang="cs-CZ" sz="2800" dirty="0"/>
              <a:t> </a:t>
            </a:r>
            <a:r>
              <a:rPr lang="cs-CZ" sz="2800" dirty="0" err="1"/>
              <a:t>official</a:t>
            </a:r>
            <a:r>
              <a:rPr lang="cs-CZ" sz="2800" dirty="0"/>
              <a:t> London residence </a:t>
            </a:r>
            <a:r>
              <a:rPr lang="cs-CZ" sz="2800" dirty="0" err="1"/>
              <a:t>of</a:t>
            </a:r>
            <a:r>
              <a:rPr lang="cs-CZ" sz="2800" dirty="0"/>
              <a:t> </a:t>
            </a:r>
            <a:r>
              <a:rPr lang="cs-CZ" sz="2800" dirty="0" err="1"/>
              <a:t>the</a:t>
            </a:r>
            <a:r>
              <a:rPr lang="cs-CZ" sz="2800" dirty="0"/>
              <a:t> </a:t>
            </a:r>
            <a:r>
              <a:rPr lang="cs-CZ" sz="2800" dirty="0" err="1"/>
              <a:t>royal</a:t>
            </a:r>
            <a:r>
              <a:rPr lang="cs-CZ" sz="2800" dirty="0"/>
              <a:t> </a:t>
            </a:r>
            <a:r>
              <a:rPr lang="cs-CZ" sz="2800" dirty="0" err="1"/>
              <a:t>family</a:t>
            </a:r>
            <a:endParaRPr lang="cs-CZ" sz="2800" dirty="0"/>
          </a:p>
          <a:p>
            <a:endParaRPr lang="cs-CZ" sz="2800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2267954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/>
              <a:t>LONDON </a:t>
            </a:r>
            <a:r>
              <a:rPr lang="cs-CZ" dirty="0" smtClean="0"/>
              <a:t>SIGHTSEEING</a:t>
            </a:r>
            <a:br>
              <a:rPr lang="cs-CZ" dirty="0" smtClean="0"/>
            </a:br>
            <a:r>
              <a:rPr lang="cs-CZ" dirty="0" err="1" smtClean="0"/>
              <a:t>Right</a:t>
            </a:r>
            <a:r>
              <a:rPr lang="cs-CZ" dirty="0" smtClean="0"/>
              <a:t> </a:t>
            </a:r>
            <a:r>
              <a:rPr lang="cs-CZ" dirty="0" err="1" smtClean="0"/>
              <a:t>answers</a:t>
            </a:r>
            <a:r>
              <a:rPr lang="cs-CZ" dirty="0" smtClean="0"/>
              <a:t> are: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1. St </a:t>
            </a:r>
            <a:r>
              <a:rPr lang="cs-CZ" dirty="0" err="1" smtClean="0"/>
              <a:t>Paul´s</a:t>
            </a:r>
            <a:r>
              <a:rPr lang="cs-CZ" dirty="0" smtClean="0"/>
              <a:t> </a:t>
            </a:r>
            <a:r>
              <a:rPr lang="cs-CZ" dirty="0" err="1" smtClean="0"/>
              <a:t>Cathedral</a:t>
            </a:r>
            <a:endParaRPr lang="cs-CZ" dirty="0" smtClean="0"/>
          </a:p>
          <a:p>
            <a:r>
              <a:rPr lang="cs-CZ" dirty="0" smtClean="0"/>
              <a:t>2. </a:t>
            </a:r>
            <a:r>
              <a:rPr lang="cs-CZ" dirty="0" err="1" smtClean="0"/>
              <a:t>The</a:t>
            </a:r>
            <a:r>
              <a:rPr lang="cs-CZ" dirty="0" smtClean="0"/>
              <a:t> Tower</a:t>
            </a:r>
          </a:p>
          <a:p>
            <a:r>
              <a:rPr lang="cs-CZ" dirty="0" smtClean="0"/>
              <a:t>3. </a:t>
            </a:r>
            <a:r>
              <a:rPr lang="cs-CZ" dirty="0" err="1" smtClean="0"/>
              <a:t>Trafalgar</a:t>
            </a:r>
            <a:r>
              <a:rPr lang="cs-CZ" dirty="0" smtClean="0"/>
              <a:t> Square</a:t>
            </a:r>
          </a:p>
          <a:p>
            <a:r>
              <a:rPr lang="cs-CZ" dirty="0" smtClean="0"/>
              <a:t>4. </a:t>
            </a:r>
            <a:r>
              <a:rPr lang="cs-CZ" dirty="0" err="1" smtClean="0"/>
              <a:t>Westminster</a:t>
            </a:r>
            <a:r>
              <a:rPr lang="cs-CZ" dirty="0" smtClean="0"/>
              <a:t> </a:t>
            </a:r>
            <a:r>
              <a:rPr lang="cs-CZ" dirty="0" err="1" smtClean="0"/>
              <a:t>Abbey</a:t>
            </a:r>
            <a:endParaRPr lang="cs-CZ" dirty="0" smtClean="0"/>
          </a:p>
          <a:p>
            <a:r>
              <a:rPr lang="cs-CZ" dirty="0" smtClean="0"/>
              <a:t>5 </a:t>
            </a:r>
            <a:r>
              <a:rPr lang="cs-CZ" dirty="0" err="1" smtClean="0"/>
              <a:t>The</a:t>
            </a:r>
            <a:r>
              <a:rPr lang="cs-CZ" dirty="0" smtClean="0"/>
              <a:t> Tower </a:t>
            </a:r>
            <a:r>
              <a:rPr lang="cs-CZ" dirty="0" err="1" smtClean="0"/>
              <a:t>Bridge</a:t>
            </a:r>
            <a:endParaRPr lang="cs-CZ" dirty="0" smtClean="0"/>
          </a:p>
          <a:p>
            <a:r>
              <a:rPr lang="cs-CZ" dirty="0" smtClean="0"/>
              <a:t>6.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Houses</a:t>
            </a:r>
            <a:r>
              <a:rPr lang="cs-CZ" dirty="0" smtClean="0"/>
              <a:t> </a:t>
            </a:r>
            <a:r>
              <a:rPr lang="cs-CZ" dirty="0" err="1" smtClean="0"/>
              <a:t>of</a:t>
            </a:r>
            <a:r>
              <a:rPr lang="cs-CZ" dirty="0" smtClean="0"/>
              <a:t> </a:t>
            </a:r>
            <a:r>
              <a:rPr lang="cs-CZ" dirty="0" err="1" smtClean="0"/>
              <a:t>Parliament</a:t>
            </a:r>
            <a:endParaRPr lang="cs-CZ" dirty="0" smtClean="0"/>
          </a:p>
          <a:p>
            <a:r>
              <a:rPr lang="cs-CZ" dirty="0" smtClean="0"/>
              <a:t>7. Big Ben</a:t>
            </a:r>
          </a:p>
          <a:p>
            <a:r>
              <a:rPr lang="cs-CZ" dirty="0" smtClean="0"/>
              <a:t>8. London </a:t>
            </a:r>
            <a:r>
              <a:rPr lang="cs-CZ" dirty="0" err="1" smtClean="0"/>
              <a:t>Eye</a:t>
            </a:r>
            <a:endParaRPr lang="cs-CZ" dirty="0" smtClean="0"/>
          </a:p>
          <a:p>
            <a:r>
              <a:rPr lang="cs-CZ" dirty="0" smtClean="0"/>
              <a:t>9. </a:t>
            </a:r>
            <a:r>
              <a:rPr lang="cs-CZ" dirty="0" err="1" smtClean="0"/>
              <a:t>Downing</a:t>
            </a:r>
            <a:r>
              <a:rPr lang="cs-CZ" dirty="0" smtClean="0"/>
              <a:t> Street 10</a:t>
            </a:r>
          </a:p>
          <a:p>
            <a:r>
              <a:rPr lang="cs-CZ" dirty="0" smtClean="0"/>
              <a:t>10 Buckingham </a:t>
            </a:r>
            <a:r>
              <a:rPr lang="cs-CZ" dirty="0" err="1" smtClean="0"/>
              <a:t>Palace</a:t>
            </a:r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823248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1026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18002"/>
            <a:ext cx="9012492" cy="675937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323528" y="1988840"/>
            <a:ext cx="239770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FFC000"/>
                </a:solidFill>
              </a:rPr>
              <a:t>ST PAUL´S CATHEDRAL</a:t>
            </a:r>
            <a:endParaRPr lang="cs-CZ" b="1" dirty="0">
              <a:solidFill>
                <a:srgbClr val="FFC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323528" y="4293096"/>
            <a:ext cx="130715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FFC000"/>
                </a:solidFill>
              </a:rPr>
              <a:t>THE TOWER</a:t>
            </a:r>
            <a:endParaRPr lang="cs-CZ" b="1" dirty="0">
              <a:solidFill>
                <a:srgbClr val="FFC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539552" y="6381328"/>
            <a:ext cx="227767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FFC000"/>
                </a:solidFill>
              </a:rPr>
              <a:t>TRAFALGAR SQUARE</a:t>
            </a:r>
            <a:endParaRPr lang="cs-CZ" b="1" dirty="0">
              <a:solidFill>
                <a:srgbClr val="FFC00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3563888" y="2492896"/>
            <a:ext cx="22749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FFC000"/>
                </a:solidFill>
              </a:rPr>
              <a:t>WESTMINSTER ABBEY</a:t>
            </a:r>
            <a:endParaRPr lang="cs-CZ" b="1" dirty="0">
              <a:solidFill>
                <a:srgbClr val="FFC00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5940152" y="1988840"/>
            <a:ext cx="150329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FFC000"/>
                </a:solidFill>
              </a:rPr>
              <a:t>LONDON EYE</a:t>
            </a:r>
            <a:endParaRPr lang="cs-CZ" b="1" dirty="0">
              <a:solidFill>
                <a:srgbClr val="FFC00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3491880" y="4149080"/>
            <a:ext cx="234699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chemeClr val="bg1"/>
                </a:solidFill>
              </a:rPr>
              <a:t>THE TOWER BRIDGE</a:t>
            </a:r>
            <a:endParaRPr lang="cs-CZ" b="1" dirty="0">
              <a:solidFill>
                <a:schemeClr val="bg1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3923928" y="6237312"/>
            <a:ext cx="308924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FFC000"/>
                </a:solidFill>
              </a:rPr>
              <a:t>THE HOUSES OF PARLIAMENT</a:t>
            </a:r>
            <a:endParaRPr lang="cs-CZ" b="1" dirty="0">
              <a:solidFill>
                <a:srgbClr val="FFC000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3779912" y="4941168"/>
            <a:ext cx="97654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chemeClr val="bg1"/>
                </a:solidFill>
              </a:rPr>
              <a:t>BIG BEN</a:t>
            </a:r>
            <a:endParaRPr lang="cs-CZ" b="1" dirty="0">
              <a:solidFill>
                <a:schemeClr val="bg1"/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6084168" y="4293096"/>
            <a:ext cx="228158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FFC000"/>
                </a:solidFill>
              </a:rPr>
              <a:t>DOWNING STREET 10</a:t>
            </a:r>
            <a:endParaRPr lang="cs-CZ" b="1" dirty="0">
              <a:solidFill>
                <a:srgbClr val="FFC000"/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6084168" y="5877272"/>
            <a:ext cx="241252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FFC000"/>
                </a:solidFill>
              </a:rPr>
              <a:t>BUCKINGHAM PALACE</a:t>
            </a:r>
            <a:endParaRPr lang="cs-CZ" b="1" dirty="0">
              <a:solidFill>
                <a:srgbClr val="FFC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556539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C000"/>
                </a:solidFill>
              </a:rPr>
              <a:t>SEE YOU IN LONDON</a:t>
            </a:r>
            <a:endParaRPr lang="cs-CZ" dirty="0">
              <a:solidFill>
                <a:srgbClr val="FFC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04047" y="260648"/>
            <a:ext cx="3938811" cy="626469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9861" y="1556792"/>
            <a:ext cx="4286218" cy="233704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6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5079" y="4147298"/>
            <a:ext cx="4191000" cy="2362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457532" y="-464078"/>
            <a:ext cx="427527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>
              <a:solidFill>
                <a:srgbClr val="FFC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616549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/>
              <a:t>[Cit. </a:t>
            </a:r>
            <a:r>
              <a:rPr lang="cs-CZ" dirty="0" smtClean="0"/>
              <a:t>2011-05-10</a:t>
            </a:r>
            <a:r>
              <a:rPr lang="en-US" dirty="0" smtClean="0"/>
              <a:t>]</a:t>
            </a:r>
            <a:r>
              <a:rPr lang="cs-CZ" dirty="0"/>
              <a:t>.dostupný pod licencí </a:t>
            </a:r>
            <a:r>
              <a:rPr lang="cs-CZ" dirty="0" err="1"/>
              <a:t>Creative</a:t>
            </a:r>
            <a:r>
              <a:rPr lang="cs-CZ" dirty="0"/>
              <a:t> </a:t>
            </a:r>
            <a:r>
              <a:rPr lang="cs-CZ" dirty="0" err="1"/>
              <a:t>Commons</a:t>
            </a:r>
            <a:r>
              <a:rPr lang="cs-CZ" dirty="0"/>
              <a:t> na WWW: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997152"/>
          </a:xfrm>
        </p:spPr>
        <p:txBody>
          <a:bodyPr>
            <a:normAutofit fontScale="92500" lnSpcReduction="20000"/>
          </a:bodyPr>
          <a:lstStyle/>
          <a:p>
            <a:r>
              <a:rPr lang="cs-CZ" dirty="0">
                <a:solidFill>
                  <a:schemeClr val="tx1"/>
                </a:solidFill>
              </a:rPr>
              <a:t>http://cs.wikipedia.org/wiki/Tower</a:t>
            </a:r>
          </a:p>
          <a:p>
            <a:r>
              <a:rPr lang="cs-CZ" dirty="0">
                <a:solidFill>
                  <a:schemeClr val="tx1"/>
                </a:solidFill>
              </a:rPr>
              <a:t>http://en.wikipedia.org/wiki/Tower_Bridge</a:t>
            </a:r>
          </a:p>
          <a:p>
            <a:r>
              <a:rPr lang="cs-CZ" dirty="0" smtClean="0">
                <a:solidFill>
                  <a:schemeClr val="tx1"/>
                </a:solidFill>
              </a:rPr>
              <a:t>http</a:t>
            </a:r>
            <a:r>
              <a:rPr lang="cs-CZ" dirty="0">
                <a:solidFill>
                  <a:schemeClr val="tx1"/>
                </a:solidFill>
              </a:rPr>
              <a:t>://en.wikipedia.org/wiki/Buckingham_Palace</a:t>
            </a:r>
          </a:p>
          <a:p>
            <a:r>
              <a:rPr lang="cs-CZ" dirty="0" smtClean="0">
                <a:solidFill>
                  <a:schemeClr val="tx1"/>
                </a:solidFill>
              </a:rPr>
              <a:t>http</a:t>
            </a:r>
            <a:r>
              <a:rPr lang="cs-CZ" dirty="0">
                <a:solidFill>
                  <a:schemeClr val="tx1"/>
                </a:solidFill>
              </a:rPr>
              <a:t>://en.wikipedia.org/wiki/Trafalgar_Square</a:t>
            </a:r>
          </a:p>
          <a:p>
            <a:r>
              <a:rPr lang="cs-CZ" dirty="0" smtClean="0">
                <a:solidFill>
                  <a:schemeClr val="tx1"/>
                </a:solidFill>
              </a:rPr>
              <a:t>http</a:t>
            </a:r>
            <a:r>
              <a:rPr lang="cs-CZ" dirty="0">
                <a:solidFill>
                  <a:schemeClr val="tx1"/>
                </a:solidFill>
              </a:rPr>
              <a:t>://en.wikipedia.org/wiki/National_Gallery,_London</a:t>
            </a:r>
          </a:p>
          <a:p>
            <a:r>
              <a:rPr lang="cs-CZ" dirty="0">
                <a:solidFill>
                  <a:schemeClr val="tx1"/>
                </a:solidFill>
              </a:rPr>
              <a:t>http://en.wikipedia.org/wiki/10_Downing_Street</a:t>
            </a:r>
          </a:p>
          <a:p>
            <a:r>
              <a:rPr lang="cs-CZ" dirty="0">
                <a:solidFill>
                  <a:schemeClr val="tx1"/>
                </a:solidFill>
              </a:rPr>
              <a:t>http://</a:t>
            </a:r>
            <a:r>
              <a:rPr lang="cs-CZ" dirty="0" smtClean="0">
                <a:solidFill>
                  <a:schemeClr val="tx1"/>
                </a:solidFill>
              </a:rPr>
              <a:t>en.wikipedia.org/wiki/Big_Ben</a:t>
            </a:r>
          </a:p>
          <a:p>
            <a:r>
              <a:rPr lang="cs-CZ" dirty="0">
                <a:solidFill>
                  <a:schemeClr val="tx1"/>
                </a:solidFill>
              </a:rPr>
              <a:t>http://en.wikipedia.org/wiki/Buckingham_Palace</a:t>
            </a:r>
          </a:p>
          <a:p>
            <a:r>
              <a:rPr lang="cs-CZ" dirty="0" smtClean="0">
                <a:solidFill>
                  <a:schemeClr val="tx1"/>
                </a:solidFill>
              </a:rPr>
              <a:t>http</a:t>
            </a:r>
            <a:r>
              <a:rPr lang="cs-CZ" dirty="0">
                <a:solidFill>
                  <a:schemeClr val="tx1"/>
                </a:solidFill>
              </a:rPr>
              <a:t>://en.wikipedia.org/wiki/Trafalgar_Square</a:t>
            </a:r>
          </a:p>
          <a:p>
            <a:r>
              <a:rPr lang="cs-CZ" dirty="0" smtClean="0">
                <a:solidFill>
                  <a:schemeClr val="tx1"/>
                </a:solidFill>
              </a:rPr>
              <a:t>http</a:t>
            </a:r>
            <a:r>
              <a:rPr lang="cs-CZ" dirty="0">
                <a:solidFill>
                  <a:schemeClr val="tx1"/>
                </a:solidFill>
              </a:rPr>
              <a:t>://en.wikipedia.org/wiki/Whitehallhttp://en.wikipedia.org/wiki/Palace_of_Westminster</a:t>
            </a:r>
          </a:p>
          <a:p>
            <a:r>
              <a:rPr lang="cs-CZ" dirty="0" smtClean="0">
                <a:solidFill>
                  <a:schemeClr val="tx1"/>
                </a:solidFill>
              </a:rPr>
              <a:t>http</a:t>
            </a:r>
            <a:r>
              <a:rPr lang="cs-CZ" dirty="0">
                <a:solidFill>
                  <a:schemeClr val="tx1"/>
                </a:solidFill>
              </a:rPr>
              <a:t>://en.wikipedia.org/wiki/10_Downing_Street</a:t>
            </a:r>
          </a:p>
          <a:p>
            <a:r>
              <a:rPr lang="cs-CZ" dirty="0">
                <a:solidFill>
                  <a:schemeClr val="tx1"/>
                </a:solidFill>
              </a:rPr>
              <a:t>http://</a:t>
            </a:r>
            <a:r>
              <a:rPr lang="cs-CZ" dirty="0" smtClean="0">
                <a:solidFill>
                  <a:schemeClr val="tx1"/>
                </a:solidFill>
              </a:rPr>
              <a:t>en.wikipedia.org/wiki/Big_Ben</a:t>
            </a:r>
          </a:p>
          <a:p>
            <a:endParaRPr lang="cs-CZ" dirty="0" smtClean="0">
              <a:solidFill>
                <a:schemeClr val="tx1"/>
              </a:solidFill>
            </a:endParaRPr>
          </a:p>
          <a:p>
            <a:r>
              <a:rPr lang="cs-CZ" dirty="0" smtClean="0">
                <a:solidFill>
                  <a:schemeClr val="tx1"/>
                </a:solidFill>
              </a:rPr>
              <a:t>Obrázky: www.office.microsoft.com</a:t>
            </a:r>
            <a:endParaRPr lang="cs-CZ" dirty="0">
              <a:solidFill>
                <a:schemeClr val="tx1"/>
              </a:solidFill>
            </a:endParaRPr>
          </a:p>
          <a:p>
            <a:endParaRPr lang="cs-CZ" dirty="0"/>
          </a:p>
          <a:p>
            <a:endParaRPr lang="cs-CZ" dirty="0"/>
          </a:p>
          <a:p>
            <a:endParaRPr lang="cs-CZ" dirty="0"/>
          </a:p>
          <a:p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486055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Došky">
  <a:themeElements>
    <a:clrScheme name="Došky">
      <a:dk1>
        <a:sysClr val="windowText" lastClr="000000"/>
      </a:dk1>
      <a:lt1>
        <a:sysClr val="window" lastClr="FFFFFF"/>
      </a:lt1>
      <a:dk2>
        <a:srgbClr val="1D3641"/>
      </a:dk2>
      <a:lt2>
        <a:srgbClr val="DFE6D0"/>
      </a:lt2>
      <a:accent1>
        <a:srgbClr val="759AA5"/>
      </a:accent1>
      <a:accent2>
        <a:srgbClr val="CFC60D"/>
      </a:accent2>
      <a:accent3>
        <a:srgbClr val="99987F"/>
      </a:accent3>
      <a:accent4>
        <a:srgbClr val="90AC97"/>
      </a:accent4>
      <a:accent5>
        <a:srgbClr val="FFAD1C"/>
      </a:accent5>
      <a:accent6>
        <a:srgbClr val="B9AB6F"/>
      </a:accent6>
      <a:hlink>
        <a:srgbClr val="66AACD"/>
      </a:hlink>
      <a:folHlink>
        <a:srgbClr val="809DB3"/>
      </a:folHlink>
    </a:clrScheme>
    <a:fontScheme name="Medián">
      <a:majorFont>
        <a:latin typeface="Tw Cen MT"/>
        <a:ea typeface=""/>
        <a:cs typeface=""/>
        <a:font script="Grek" typeface="Calibri"/>
        <a:font script="Cyrl" typeface="Calibri"/>
        <a:font script="Jpan" typeface="HG創英角ｺﾞｼｯｸUB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w Cen MT"/>
        <a:ea typeface=""/>
        <a:cs typeface=""/>
        <a:font script="Grek" typeface="Calibri"/>
        <a:font script="Cyrl" typeface="Calibri"/>
        <a:font script="Jpan" typeface="HG創英角ｺﾞｼｯｸUB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Došky">
      <a:fillStyleLst>
        <a:solidFill>
          <a:schemeClr val="phClr"/>
        </a:solidFill>
        <a:gradFill rotWithShape="1">
          <a:gsLst>
            <a:gs pos="0">
              <a:schemeClr val="phClr">
                <a:tint val="79000"/>
                <a:satMod val="180000"/>
              </a:schemeClr>
            </a:gs>
            <a:gs pos="65000">
              <a:schemeClr val="phClr">
                <a:tint val="52000"/>
                <a:satMod val="250000"/>
              </a:schemeClr>
            </a:gs>
            <a:gs pos="100000">
              <a:schemeClr val="phClr">
                <a:tint val="29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5400000" rotWithShape="0">
              <a:srgbClr val="000000">
                <a:alpha val="43000"/>
              </a:srgbClr>
            </a:outerShdw>
          </a:effectLst>
        </a:effectStyle>
        <a:effectStyle>
          <a:effectLst>
            <a:outerShdw blurRad="63500" dist="25400" dir="5400000" rotWithShape="0">
              <a:srgbClr val="000000">
                <a:alpha val="43000"/>
              </a:srgbClr>
            </a:outerShdw>
          </a:effectLst>
          <a:scene3d>
            <a:camera prst="orthographicFront">
              <a:rot lat="0" lon="0" rev="0"/>
            </a:camera>
            <a:lightRig rig="brightRoom" dir="t">
              <a:rot lat="0" lon="0" rev="8700000"/>
            </a:lightRig>
          </a:scene3d>
          <a:sp3d contourW="12700" prstMaterial="dkEdge">
            <a:bevelT w="0" h="0" prst="relaxedInset"/>
            <a:contourClr>
              <a:schemeClr val="phClr">
                <a:shade val="65000"/>
                <a:satMod val="150000"/>
              </a:schemeClr>
            </a:contourClr>
          </a:sp3d>
        </a:effectStyle>
        <a:effectStyle>
          <a:effectLst>
            <a:outerShdw blurRad="63500" dist="25400" dir="5400000" rotWithShape="0">
              <a:srgbClr val="000000">
                <a:alpha val="43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13200000"/>
            </a:lightRig>
          </a:scene3d>
          <a:sp3d prstMaterial="dkEdge">
            <a:bevelT w="63500" h="50800" prst="relaxedInse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5000"/>
                <a:shade val="95000"/>
                <a:satMod val="200000"/>
              </a:schemeClr>
            </a:gs>
            <a:gs pos="53000">
              <a:schemeClr val="phClr">
                <a:shade val="60000"/>
                <a:satMod val="220000"/>
              </a:schemeClr>
            </a:gs>
            <a:gs pos="100000">
              <a:schemeClr val="phClr">
                <a:shade val="45000"/>
                <a:satMod val="22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tint val="83000"/>
                <a:shade val="97000"/>
                <a:satMod val="230000"/>
              </a:schemeClr>
            </a:gs>
            <a:gs pos="100000">
              <a:schemeClr val="phClr">
                <a:shade val="35000"/>
                <a:satMod val="250000"/>
              </a:schemeClr>
            </a:gs>
          </a:gsLst>
          <a:path path="circle">
            <a:fillToRect l="15000" t="50000" r="85000" b="6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573</TotalTime>
  <Words>323</Words>
  <Application>Microsoft Office PowerPoint</Application>
  <PresentationFormat>Předvádění na obrazovce (4:3)</PresentationFormat>
  <Paragraphs>70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Došky</vt:lpstr>
      <vt:lpstr>Základní škola a Mateřská škola Choustník, okres Tábor</vt:lpstr>
      <vt:lpstr>DO YOU KNOW LONDON ?</vt:lpstr>
      <vt:lpstr>LONDON SIGHTSEEING</vt:lpstr>
      <vt:lpstr>Prezentace aplikace PowerPoint</vt:lpstr>
      <vt:lpstr>LONDON SIGHTSEEING There is help for you:</vt:lpstr>
      <vt:lpstr>LONDON SIGHTSEEING There is help for you:</vt:lpstr>
      <vt:lpstr>LONDON SIGHTSEEING Right answers are:</vt:lpstr>
      <vt:lpstr>Prezentace aplikace PowerPoint</vt:lpstr>
      <vt:lpstr>SEE YOU IN LONDON</vt:lpstr>
      <vt:lpstr>[Cit. 2011-05-10].dostupný pod licencí Creative Commons na WWW: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LONDON SIGHTSEEING</dc:title>
  <dc:creator>Krejzova</dc:creator>
  <cp:lastModifiedBy>Krejzova</cp:lastModifiedBy>
  <cp:revision>24</cp:revision>
  <dcterms:created xsi:type="dcterms:W3CDTF">2011-05-16T12:12:31Z</dcterms:created>
  <dcterms:modified xsi:type="dcterms:W3CDTF">2012-03-10T14:29:04Z</dcterms:modified>
</cp:coreProperties>
</file>