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2" r:id="rId2"/>
    <p:sldId id="268" r:id="rId3"/>
    <p:sldId id="264" r:id="rId4"/>
    <p:sldId id="265" r:id="rId5"/>
    <p:sldId id="266" r:id="rId6"/>
    <p:sldId id="267" r:id="rId7"/>
    <p:sldId id="26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0" d="100"/>
          <a:sy n="70" d="100"/>
        </p:scale>
        <p:origin x="-7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81067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4577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FDEBE-0F8C-4E72-BDAF-35459F775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3/3a/Map_Greco-Persian_Wars-en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png"/><Relationship Id="rId2" Type="http://schemas.openxmlformats.org/officeDocument/2006/relationships/hyperlink" Target="http://blog.aurorahistoryboutique.com/tag/miltiades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youtube.com/watch?v=9ftAKMZfgKw" TargetMode="External"/><Relationship Id="rId5" Type="http://schemas.openxmlformats.org/officeDocument/2006/relationships/image" Target="../media/image7.png"/><Relationship Id="rId4" Type="http://schemas.openxmlformats.org/officeDocument/2006/relationships/hyperlink" Target="http://lidstvo.blog.cz/1109/bitva-u-marathonu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blko.cz/Sport/Sport/Sport_2.htm" TargetMode="External"/><Relationship Id="rId2" Type="http://schemas.openxmlformats.org/officeDocument/2006/relationships/hyperlink" Target="http://www.youtube.com/watch?v=fkvMSNqN6Fs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.jpeg"/><Relationship Id="rId5" Type="http://schemas.openxmlformats.org/officeDocument/2006/relationships/hyperlink" Target="http://rozhledy2010.blogspot.cz/2012/07/v-londyne-emil-zatopek-poprve-bezel.html" TargetMode="Externa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1.jpeg"/><Relationship Id="rId7" Type="http://schemas.openxmlformats.org/officeDocument/2006/relationships/hyperlink" Target="http://www.google.cz/imgres?num=10&amp;hl=cs&amp;tbo=d&amp;biw=1366&amp;bih=643&amp;tbm=isch&amp;tbnid=gH8AjR-CsOIukM:&amp;imgrefurl=http://en.wikipedia.org/wiki/Xerxes_I_of_Persia&amp;docid=tPIAZeuNoer_8M&amp;imgurl=http://upload.wikimedia.org/wikipedia/commons/thumb/1/1c/Xerxes_I.jpg/220px-Xerxes_I.jpg&amp;w=220&amp;h=220&amp;ei=a1PjUJOHPMaOswbs1IDwBA&amp;zoom=1&amp;iact=hc&amp;vpx=172&amp;vpy=131&amp;dur=1273&amp;hovh=176&amp;hovw=176&amp;tx=88&amp;ty=100&amp;sig=108028922522782337634&amp;page=1&amp;tbnh=130&amp;tbnw=130&amp;start=0&amp;ndsp=33&amp;ved=1t:429,r:1,s:0,i:91" TargetMode="External"/><Relationship Id="rId2" Type="http://schemas.openxmlformats.org/officeDocument/2006/relationships/hyperlink" Target="http://en.wikipedia.org/wiki/File:Leonidas_statue1b.jpg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youtube.com/watch?v=lzskvUHsXLE&amp;feature=related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://www.dejepistruhla.estranky.cz/clanky/staroveke-recko-1/recko-perske-valky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en.wikipedia.org/wiki/File:Battle_of_Thermopylae.pdf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zskvUHsXLE&amp;feature=related" TargetMode="External"/><Relationship Id="rId2" Type="http://schemas.openxmlformats.org/officeDocument/2006/relationships/hyperlink" Target="http://www.youtube.com/watch?v=9ftAKMZfgK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im.komorow.edu.pl/prace/grecja/dziej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Řecko – perské války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STAROVĚKÉ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ŘECKO</a:t>
            </a:r>
          </a:p>
        </p:txBody>
      </p:sp>
      <p:pic>
        <p:nvPicPr>
          <p:cNvPr id="128005" name="Picture 5" descr="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125538"/>
            <a:ext cx="12271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006" name="Picture 6" descr="right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1125538"/>
            <a:ext cx="12255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93425" y="522025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4145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444" name="Picture 4" descr="Soubor:Map Greco-Persian Wars-en.sv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11188" y="260350"/>
            <a:ext cx="7991475" cy="6392863"/>
          </a:xfrm>
        </p:spPr>
      </p:pic>
      <p:sp>
        <p:nvSpPr>
          <p:cNvPr id="2" name="Obdélník 1"/>
          <p:cNvSpPr/>
          <p:nvPr/>
        </p:nvSpPr>
        <p:spPr>
          <a:xfrm>
            <a:off x="8676456" y="630932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89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2"/>
          <p:cNvSpPr>
            <a:spLocks noGrp="1" noChangeArrowheads="1"/>
          </p:cNvSpPr>
          <p:nvPr>
            <p:ph type="title"/>
          </p:nvPr>
        </p:nvSpPr>
        <p:spPr>
          <a:xfrm>
            <a:off x="1691680" y="413792"/>
            <a:ext cx="699512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600" b="1" dirty="0" smtClean="0">
                <a:latin typeface="Bookman Old Style" pitchFamily="18" charset="0"/>
              </a:rPr>
              <a:t>Boje Řeků za svobodu</a:t>
            </a:r>
            <a:br>
              <a:rPr lang="cs-CZ" sz="3600" b="1" dirty="0" smtClean="0">
                <a:latin typeface="Bookman Old Style" pitchFamily="18" charset="0"/>
              </a:rPr>
            </a:br>
            <a:r>
              <a:rPr lang="cs-CZ" sz="3600" b="1" dirty="0" smtClean="0">
                <a:latin typeface="Bookman Old Style" pitchFamily="18" charset="0"/>
              </a:rPr>
              <a:t>= Řecko-perské války</a:t>
            </a:r>
          </a:p>
        </p:txBody>
      </p:sp>
      <p:sp>
        <p:nvSpPr>
          <p:cNvPr id="1699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628775"/>
            <a:ext cx="7210425" cy="1828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I.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První perská výprava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(král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Dareiros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I.)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bitva u </a:t>
            </a:r>
            <a:r>
              <a:rPr lang="cs-CZ" sz="2400" b="1" dirty="0" err="1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Marathonu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490 př.n.l.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(vítězství Atéňanů pod vedením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Miltiada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běžec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Feidippides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  <p:pic>
        <p:nvPicPr>
          <p:cNvPr id="169989" name="Picture 5" descr="LE17_Miltiades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335538" y="836712"/>
            <a:ext cx="1787525" cy="2185988"/>
          </a:xfrm>
          <a:noFill/>
        </p:spPr>
      </p:pic>
      <p:pic>
        <p:nvPicPr>
          <p:cNvPr id="169992" name="Picture 8" descr="1c977314_b_1_marathn">
            <a:hlinkClick r:id="rId4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4112905" y="3717032"/>
            <a:ext cx="5031095" cy="3140968"/>
          </a:xfrm>
        </p:spPr>
      </p:pic>
      <p:sp>
        <p:nvSpPr>
          <p:cNvPr id="21513" name="Obdélník 8"/>
          <p:cNvSpPr>
            <a:spLocks noChangeArrowheads="1"/>
          </p:cNvSpPr>
          <p:nvPr/>
        </p:nvSpPr>
        <p:spPr bwMode="auto">
          <a:xfrm>
            <a:off x="0" y="3212976"/>
            <a:ext cx="45720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>
                <a:hlinkClick r:id="rId6"/>
              </a:rPr>
              <a:t>http://www.youtube.com/watch?v=9ftAKMZfgKw</a:t>
            </a:r>
            <a:endParaRPr lang="cs-CZ" sz="1400" dirty="0"/>
          </a:p>
          <a:p>
            <a:endParaRPr lang="cs-CZ" sz="1400" dirty="0"/>
          </a:p>
        </p:txBody>
      </p:sp>
      <p:pic>
        <p:nvPicPr>
          <p:cNvPr id="1026" name="Picture 2" descr="Bitva u Marathónu">
            <a:hlinkClick r:id="rId2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82" y="3618706"/>
            <a:ext cx="3954461" cy="312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794224" y="40466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56518" y="634090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619336" y="634090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69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69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69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69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986" grpId="0" autoUpdateAnimBg="0"/>
      <p:bldP spid="169987" grpId="0" autoUpdateAnimBg="0"/>
      <p:bldP spid="21513" grpId="0"/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Obdélník 5"/>
          <p:cNvSpPr>
            <a:spLocks noChangeArrowheads="1"/>
          </p:cNvSpPr>
          <p:nvPr/>
        </p:nvSpPr>
        <p:spPr bwMode="auto">
          <a:xfrm>
            <a:off x="3071813" y="6242050"/>
            <a:ext cx="6072187" cy="61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hlinkClick r:id="rId2"/>
              </a:rPr>
              <a:t>http://www.youtube.com/watch?v=fkvMSNqN6Fs</a:t>
            </a:r>
            <a:endParaRPr lang="cs-CZ" sz="2000"/>
          </a:p>
          <a:p>
            <a:endParaRPr lang="cs-CZ" sz="1400"/>
          </a:p>
        </p:txBody>
      </p:sp>
      <p:pic>
        <p:nvPicPr>
          <p:cNvPr id="22531" name="Picture 9" descr="sport_2_zatopek.jpg (16257 bytes)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0" y="2000250"/>
            <a:ext cx="2741613" cy="364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2" descr="http://www.coolrunning.com.au/art/zatopek4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2875" y="714375"/>
            <a:ext cx="4335463" cy="5500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Obdélník 8"/>
          <p:cNvSpPr>
            <a:spLocks noChangeArrowheads="1"/>
          </p:cNvSpPr>
          <p:nvPr/>
        </p:nvSpPr>
        <p:spPr bwMode="auto">
          <a:xfrm>
            <a:off x="4786313" y="357188"/>
            <a:ext cx="4572000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Emil Zátopek</a:t>
            </a:r>
            <a:r>
              <a:rPr lang="cs-CZ" sz="3600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(1922 v Kopřivnici -2000) byl český atlet, čtyřnásobný olympijský vítěz ve vytrvalostním běhu (1952 maratón)</a:t>
            </a:r>
          </a:p>
        </p:txBody>
      </p:sp>
      <p:sp>
        <p:nvSpPr>
          <p:cNvPr id="2" name="Obdélník 1"/>
          <p:cNvSpPr/>
          <p:nvPr/>
        </p:nvSpPr>
        <p:spPr>
          <a:xfrm>
            <a:off x="142875" y="621506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50217" y="522945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3" grpId="0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oubor: Leonidas statue1b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612" y="1484783"/>
            <a:ext cx="2558046" cy="219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92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0"/>
            <a:ext cx="8748712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II.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Druhá perská výprava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bitva u Thermopyl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480 př.n.l.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Peršané (Xerxes)         X      Sparta (300 a Leonidas)                              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vítězství  Peršanů</a:t>
            </a:r>
          </a:p>
        </p:txBody>
      </p:sp>
      <p:pic>
        <p:nvPicPr>
          <p:cNvPr id="179210" name="Picture 10" descr="The Battle of Thermopylae and movements to Salamis, courtesy of The Department of History, United States Military Academy.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650" y="3395663"/>
            <a:ext cx="4608513" cy="346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9211" name="Rectangle 11"/>
          <p:cNvSpPr>
            <a:spLocks noChangeArrowheads="1"/>
          </p:cNvSpPr>
          <p:nvPr/>
        </p:nvSpPr>
        <p:spPr bwMode="auto">
          <a:xfrm>
            <a:off x="5651500" y="4726662"/>
            <a:ext cx="3492500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 i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Jdi, </a:t>
            </a:r>
            <a:r>
              <a:rPr lang="cs-CZ" sz="2000" b="1" i="1" dirty="0" err="1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poutníče</a:t>
            </a:r>
            <a:r>
              <a:rPr lang="cs-CZ" sz="2000" b="1" i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algn="ctr"/>
            <a:r>
              <a:rPr lang="cs-CZ" sz="2000" b="1" i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a zvěstuj </a:t>
            </a:r>
            <a:r>
              <a:rPr lang="cs-CZ" sz="2000" b="1" i="1" dirty="0" err="1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Lakedaimonským</a:t>
            </a:r>
            <a:r>
              <a:rPr lang="cs-CZ" sz="2000" b="1" i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algn="ctr"/>
            <a:r>
              <a:rPr lang="cs-CZ" sz="2000" b="1" i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že my tu mrtvi ležíme, </a:t>
            </a:r>
          </a:p>
          <a:p>
            <a:pPr algn="ctr"/>
            <a:r>
              <a:rPr lang="cs-CZ" sz="2000" b="1" i="1" dirty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jak zákony kázaly nám.</a:t>
            </a:r>
            <a:endParaRPr lang="cs-CZ" sz="2000" b="1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 eaLnBrk="0" hangingPunct="0"/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23559" name="Rectangle 13"/>
          <p:cNvSpPr>
            <a:spLocks noChangeArrowheads="1"/>
          </p:cNvSpPr>
          <p:nvPr/>
        </p:nvSpPr>
        <p:spPr bwMode="auto">
          <a:xfrm>
            <a:off x="5940152" y="3935194"/>
            <a:ext cx="227250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dirty="0">
                <a:hlinkClick r:id="rId6"/>
              </a:rPr>
              <a:t>http://www.youtube.com/watch?v=lzskvUHsXLE&amp;feature=related</a:t>
            </a:r>
            <a:endParaRPr lang="cs-CZ" sz="1200" dirty="0"/>
          </a:p>
          <a:p>
            <a:endParaRPr lang="cs-CZ" sz="1200" dirty="0"/>
          </a:p>
        </p:txBody>
      </p:sp>
      <p:pic>
        <p:nvPicPr>
          <p:cNvPr id="3074" name="Picture 2" descr="http://upload.wikimedia.org/wikipedia/commons/thumb/1/1c/Xerxes_I.jpg/220px-Xerxes_I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21" y="1789731"/>
            <a:ext cx="1605931" cy="1605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84045" y="30596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51068" y="330994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987" y="6287572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10.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79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79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79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792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792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792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9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9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9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9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9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9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92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9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9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11" grpId="0"/>
      <p:bldP spid="23559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FDEBE-0F8C-4E72-BDAF-35459F77573B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pic>
        <p:nvPicPr>
          <p:cNvPr id="2050" name="Picture 2" descr="Soubor: Battle of Thermopylae.pd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31" y="184666"/>
            <a:ext cx="8424936" cy="651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8604847" y="6329460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73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116632"/>
            <a:ext cx="7772400" cy="936104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980728"/>
            <a:ext cx="7772400" cy="532859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TEXT - 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UČEBNICE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www.youtube.com/watch?v=9ftAKMZfgKw</a:t>
            </a:r>
            <a:endParaRPr lang="cs-CZ" sz="2800" dirty="0" smtClean="0"/>
          </a:p>
          <a:p>
            <a:r>
              <a:rPr lang="cs-CZ" sz="2800" dirty="0">
                <a:hlinkClick r:id="rId3"/>
              </a:rPr>
              <a:t>http://www.youtube.com/watch?v=lzskvUHsXLE&amp;feature=related</a:t>
            </a:r>
            <a:endParaRPr lang="cs-CZ" sz="2800" dirty="0"/>
          </a:p>
          <a:p>
            <a:pPr marL="0" lv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atenaspalace.com/paquetes.htm</a:t>
            </a:r>
          </a:p>
          <a:p>
            <a:pPr marL="514350" indent="-514350"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upload.wikimedia.org/wikipedia/commons/3/3a/Map_Greco-Persian_Wars-en.svg</a:t>
            </a:r>
          </a:p>
          <a:p>
            <a:pPr marL="514350" indent="-514350"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hlinkClick r:id="rId4"/>
              </a:rPr>
              <a:t>http://blog.aurorahistoryboutique.com/tag/miltiades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</a:p>
          <a:p>
            <a:pPr marL="514350" indent="-514350"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hlinkClick r:id="rId4"/>
              </a:rPr>
              <a:t>http://blog.aurorahistoryboutique.com/tag/miltiades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</a:p>
          <a:p>
            <a:pPr marL="514350" indent="-514350"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lidstvo.blog.cz/1109/bitva-u-marathonu</a:t>
            </a:r>
          </a:p>
          <a:p>
            <a:pPr marL="514350" indent="-514350"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rozhledy2010.blogspot.cz/2012/07/v-londyne-emil-zatopek-poprve-bezel.html</a:t>
            </a:r>
          </a:p>
          <a:p>
            <a:pPr marL="514350" indent="-514350"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www.jablko.cz/Sport/Sport/Sport_2.htm</a:t>
            </a:r>
          </a:p>
          <a:p>
            <a:pPr marL="514350" indent="-514350"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en.wikipedia.org/wiki/Xerxes_I_of_Persia</a:t>
            </a:r>
          </a:p>
          <a:p>
            <a:pPr marL="514350" indent="-514350"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en.wikipedia.org/wiki/File:Leonidas_statue1b.jpg</a:t>
            </a:r>
          </a:p>
          <a:p>
            <a:pPr marL="514350" indent="-514350"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hlinkClick r:id="rId4"/>
              </a:rPr>
              <a:t>http://www.dejepistruhla.estranky.cz/clanky/staroveke-recko-1/recko-perske-valky.html</a:t>
            </a:r>
          </a:p>
          <a:p>
            <a:pPr marL="514350" indent="-514350"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en.wikipedia.org/wiki/File:Battle_of_Thermopylae.pdf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400</TotalTime>
  <Words>282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STAROVĚKÉ  ŘECKO</vt:lpstr>
      <vt:lpstr>Prezentace aplikace PowerPoint</vt:lpstr>
      <vt:lpstr>Boje Řeků za svobodu = Řecko-perské války</vt:lpstr>
      <vt:lpstr>Prezentace aplikace PowerPoint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26</cp:revision>
  <dcterms:created xsi:type="dcterms:W3CDTF">2010-07-04T09:26:34Z</dcterms:created>
  <dcterms:modified xsi:type="dcterms:W3CDTF">2013-01-01T21:40:37Z</dcterms:modified>
</cp:coreProperties>
</file>