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7"/>
  </p:notesMasterIdLst>
  <p:handoutMasterIdLst>
    <p:handoutMasterId r:id="rId8"/>
  </p:handoutMasterIdLst>
  <p:sldIdLst>
    <p:sldId id="262" r:id="rId2"/>
    <p:sldId id="269" r:id="rId3"/>
    <p:sldId id="268" r:id="rId4"/>
    <p:sldId id="270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 varScale="1">
        <p:scale>
          <a:sx n="70" d="100"/>
          <a:sy n="70" d="100"/>
        </p:scale>
        <p:origin x="-76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4087584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020685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6FDEBE-0F8C-4E72-BDAF-35459F7757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atenaspalace.com/paquetes.htm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cs.wikipedia.org/wiki/Ath%C3%A9nsk%C3%BD_n%C3%A1mo%C5%99n%C3%AD_spolek" TargetMode="Externa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hrajeme.cz/hrajeme/GameDetail.aspx?id_hry=1125" TargetMode="Externa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Ath%C3%A9nsk%C3%BD_n%C3%A1mo%C5%99n%C3%AD_spolek" TargetMode="External"/><Relationship Id="rId2" Type="http://schemas.openxmlformats.org/officeDocument/2006/relationships/hyperlink" Target="http://atenaspalace.com/paquetes.htm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hrajeme.cz/hrajeme/GameDetail.aspx?id_hry=112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Dějepis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 6.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Aténský stát za </a:t>
            </a:r>
            <a:r>
              <a:rPr lang="cs-CZ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Perikla</a:t>
            </a:r>
            <a:endParaRPr lang="cs-CZ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</a:t>
            </a:r>
            <a:r>
              <a:rPr lang="cs-CZ" dirty="0" err="1" smtClean="0"/>
              <a:t>Mgr.Barbora</a:t>
            </a:r>
            <a:r>
              <a:rPr lang="cs-CZ" dirty="0" smtClean="0"/>
              <a:t> Mazurová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212160"/>
            <a:ext cx="3962400" cy="457200"/>
          </a:xfrm>
        </p:spPr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349500"/>
            <a:ext cx="7772400" cy="14700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6600" b="1" dirty="0" smtClean="0">
                <a:solidFill>
                  <a:schemeClr val="tx1"/>
                </a:solidFill>
                <a:latin typeface="Bookman Old Style" pitchFamily="18" charset="0"/>
              </a:rPr>
              <a:t>STAROVĚKÉ </a:t>
            </a:r>
            <a:br>
              <a:rPr lang="cs-CZ" sz="6600" b="1" dirty="0" smtClean="0">
                <a:solidFill>
                  <a:schemeClr val="tx1"/>
                </a:solidFill>
                <a:latin typeface="Bookman Old Style" pitchFamily="18" charset="0"/>
              </a:rPr>
            </a:br>
            <a:r>
              <a:rPr lang="cs-CZ" sz="6600" b="1" dirty="0" smtClean="0">
                <a:solidFill>
                  <a:schemeClr val="tx1"/>
                </a:solidFill>
                <a:latin typeface="Bookman Old Style" pitchFamily="18" charset="0"/>
              </a:rPr>
              <a:t>ŘECKO</a:t>
            </a:r>
          </a:p>
        </p:txBody>
      </p:sp>
      <p:pic>
        <p:nvPicPr>
          <p:cNvPr id="128005" name="Picture 5" descr="col000[1]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8313" y="1125538"/>
            <a:ext cx="1227137" cy="446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8006" name="Picture 6" descr="rightcol000[1]">
            <a:hlinkClick r:id="rId2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750" y="1125538"/>
            <a:ext cx="1225550" cy="446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293425" y="5220256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  <a:hlinkClick r:id="" action="ppaction://noaction"/>
              </a:rPr>
              <a:t>1.</a:t>
            </a:r>
            <a:endParaRPr lang="cs-CZ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673859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280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280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19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0" fill="hold"/>
                                        <p:tgtEl>
                                          <p:spTgt spid="1280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1280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19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0" fill="hold"/>
                                        <p:tgtEl>
                                          <p:spTgt spid="1280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0" fill="hold"/>
                                        <p:tgtEl>
                                          <p:spTgt spid="1280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800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538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59" y="0"/>
            <a:ext cx="7221165" cy="908050"/>
          </a:xfrm>
        </p:spPr>
        <p:txBody>
          <a:bodyPr/>
          <a:lstStyle/>
          <a:p>
            <a:pPr eaLnBrk="1" hangingPunct="1"/>
            <a:r>
              <a:rPr lang="cs-CZ" sz="4000" b="1" dirty="0" smtClean="0">
                <a:latin typeface="Bookman Old Style" pitchFamily="18" charset="0"/>
              </a:rPr>
              <a:t>Aténský stát za </a:t>
            </a:r>
            <a:r>
              <a:rPr lang="cs-CZ" sz="4000" b="1" dirty="0" err="1" smtClean="0">
                <a:latin typeface="Bookman Old Style" pitchFamily="18" charset="0"/>
              </a:rPr>
              <a:t>Perikla</a:t>
            </a:r>
            <a:endParaRPr lang="cs-CZ" sz="4000" b="1" dirty="0" smtClean="0">
              <a:latin typeface="Bookman Old Style" pitchFamily="18" charset="0"/>
            </a:endParaRPr>
          </a:p>
        </p:txBody>
      </p:sp>
      <p:sp>
        <p:nvSpPr>
          <p:cNvPr id="19353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980728"/>
            <a:ext cx="8358188" cy="4525962"/>
          </a:xfrm>
        </p:spPr>
        <p:txBody>
          <a:bodyPr>
            <a:norm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Porážka Peršanů na moři dala podnět ke vzniku </a:t>
            </a:r>
            <a:r>
              <a:rPr lang="cs-CZ" sz="20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Aténského námořního spolku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(478-404 př.n.l.) s výsadním postavením Atén.</a:t>
            </a: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eho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cílem bylo osvobození řeckých oblastí Malé Asie z perského područí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pic>
        <p:nvPicPr>
          <p:cNvPr id="2050" name="Picture 2" descr="Soubor:Map athenian empire 431 BC-fr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102822"/>
            <a:ext cx="5904656" cy="4723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43608" y="6318612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2.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19353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1935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1935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93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3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93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93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93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93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3538" grpId="0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53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404664"/>
            <a:ext cx="5796136" cy="4525962"/>
          </a:xfrm>
        </p:spPr>
        <p:txBody>
          <a:bodyPr>
            <a:no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Rozkvět aténského státu vyvrcholil za </a:t>
            </a:r>
            <a:r>
              <a:rPr lang="cs-CZ" sz="20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Perikla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(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443-429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př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..n.l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.) - politik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státník, který posílil demokracii tím, že prosadil </a:t>
            </a:r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zákon o účasti nemajetných občanů na řízení státu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(náhrada za ztrátu mzdy)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Dovršil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demokratické reformy: nejvyšší pravomoc měl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sněm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ekklésiá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),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který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projednával návrhy připravené radou 500 (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búlé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). 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Rozšířil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působnost porotního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soudu 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Podporoval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vědy a umění i stavební rozvoj Athén. 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Athénský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námořní spolek proměnil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v athénskou námořní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říši.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Zaměřen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proti konzervativní Spartě, připravoval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Athény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na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peloponéskou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válku. 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3542" name="Picture 6" descr="Perikles">
            <a:hlinkClick r:id="rId2"/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580112" y="1916832"/>
            <a:ext cx="3312368" cy="4633032"/>
          </a:xfrm>
          <a:noFill/>
        </p:spPr>
      </p:pic>
      <p:sp>
        <p:nvSpPr>
          <p:cNvPr id="2" name="Obdélník 1"/>
          <p:cNvSpPr/>
          <p:nvPr/>
        </p:nvSpPr>
        <p:spPr>
          <a:xfrm>
            <a:off x="5100626" y="6072395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3.</a:t>
            </a:r>
            <a:endParaRPr lang="cs-CZ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5195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93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3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93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5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935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935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935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93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93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93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93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93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93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5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935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935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935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5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935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935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935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5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935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935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935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914400" y="116632"/>
            <a:ext cx="7772400" cy="1008112"/>
          </a:xfrm>
        </p:spPr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TEXT - Tato prezentace slouží jako osnova k výkladu vyučujícího a  podklad pro zápis žáků. 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Není-li uvedeno jinak, je materiál dílem autorky podle učebních osnov odpovídajících ŠVP vyučovaných podle učebnic: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UČEBNICE</a:t>
            </a: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Fraus – Dějepis pro 6.ročník</a:t>
            </a:r>
          </a:p>
          <a:p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V.Michovský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„Pravěk a starověk pro ZŠ“, SPN 1. a 2. díl</a:t>
            </a:r>
          </a:p>
          <a:p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J.Rulf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V.Válková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„Pravěk a starověk pro 6.ročník ZŠ“, SPN</a:t>
            </a:r>
          </a:p>
          <a:p>
            <a:pPr marL="0" lv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INTERNET –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Youtube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- viz odkazy v prezentaci</a:t>
            </a:r>
          </a:p>
          <a:p>
            <a:pPr marL="0" lv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OBRÁZKY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2000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atenaspalace.com/paquetes.htm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3"/>
              </a:rPr>
              <a:t>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3"/>
              </a:rPr>
              <a:t>cs.wikipedia.org/wiki/Ath%C3%A9nsk%C3%BD_n%C3%A1mo%C5%99n%C3%AD_spolek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2000" dirty="0">
                <a:latin typeface="Times New Roman" pitchFamily="18" charset="0"/>
                <a:cs typeface="Times New Roman" pitchFamily="18" charset="0"/>
                <a:hlinkClick r:id="rId4"/>
              </a:rPr>
              <a:t>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4"/>
              </a:rPr>
              <a:t>www.hrajeme.cz/hrajeme/GameDetail.aspx?id_hry=1125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153</TotalTime>
  <Words>173</Words>
  <Application>Microsoft Office PowerPoint</Application>
  <PresentationFormat>Předvádění na obrazovce (4:3)</PresentationFormat>
  <Paragraphs>39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Jmění</vt:lpstr>
      <vt:lpstr>Základní škola a mateřská škola Staré Město   Interaktivní škola pro žáka 21.století</vt:lpstr>
      <vt:lpstr>STAROVĚKÉ  ŘECKO</vt:lpstr>
      <vt:lpstr>Aténský stát za Perikla</vt:lpstr>
      <vt:lpstr>Prezentace aplikace PowerPoint</vt:lpstr>
      <vt:lpstr>Přehled zdrojů a odkazů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Barbora Mazurová</cp:lastModifiedBy>
  <cp:revision>19</cp:revision>
  <dcterms:created xsi:type="dcterms:W3CDTF">2010-07-04T09:26:34Z</dcterms:created>
  <dcterms:modified xsi:type="dcterms:W3CDTF">2013-01-02T00:00:14Z</dcterms:modified>
</cp:coreProperties>
</file>