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  <p:sldMasterId id="2147483653" r:id="rId2"/>
  </p:sldMasterIdLst>
  <p:notesMasterIdLst>
    <p:notesMasterId r:id="rId15"/>
  </p:notesMasterIdLst>
  <p:sldIdLst>
    <p:sldId id="278" r:id="rId3"/>
    <p:sldId id="265" r:id="rId4"/>
    <p:sldId id="266" r:id="rId5"/>
    <p:sldId id="267" r:id="rId6"/>
    <p:sldId id="269" r:id="rId7"/>
    <p:sldId id="271" r:id="rId8"/>
    <p:sldId id="272" r:id="rId9"/>
    <p:sldId id="273" r:id="rId10"/>
    <p:sldId id="268" r:id="rId11"/>
    <p:sldId id="274" r:id="rId12"/>
    <p:sldId id="275" r:id="rId13"/>
    <p:sldId id="27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1716"/>
    <a:srgbClr val="FFCC00"/>
    <a:srgbClr val="66FF33"/>
    <a:srgbClr val="FF00FF"/>
    <a:srgbClr val="CC0000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1" autoAdjust="0"/>
    <p:restoredTop sz="88226" autoAdjust="0"/>
  </p:normalViewPr>
  <p:slideViewPr>
    <p:cSldViewPr>
      <p:cViewPr varScale="1">
        <p:scale>
          <a:sx n="65" d="100"/>
          <a:sy n="65" d="100"/>
        </p:scale>
        <p:origin x="-142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ahoma" charset="0"/>
              </a:defRPr>
            </a:lvl1pPr>
          </a:lstStyle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ahoma" charset="0"/>
              </a:defRPr>
            </a:lvl1pPr>
          </a:lstStyle>
          <a:p>
            <a:fld id="{11BC014D-A916-42E7-8681-9EB5EF257350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ahoma" charset="0"/>
              </a:defRPr>
            </a:lvl1pPr>
          </a:lstStyle>
          <a:p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ahoma" charset="0"/>
              </a:defRPr>
            </a:lvl1pPr>
          </a:lstStyle>
          <a:p>
            <a:fld id="{272BDEA4-01B4-4280-BD40-477A1B0A8E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238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  <a:r>
              <a:rPr lang="cs-CZ" dirty="0">
                <a:latin typeface="Arial" charset="0"/>
              </a:rPr>
              <a:t> </a:t>
            </a:r>
          </a:p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http://cs.wikipedia.org/wiki/Soubor:Arthur-Neville-Chamberlain.jpg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http://cs.wikipedia.org/wiki/Soubor:Bundesarchiv_Bild_183-R69173,_M%C3%BCnchener_Abkommen,_Staatschefs.jpg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http://cs.wikipedia.org/wiki/Soubor:Mnichovska_dohoda.jpg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http://cs.wikipedia.org/wiki/Soubor:MO_S-19(c).jpg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http://cs.wikipedia.org/wiki/Soubor:Bundesarchiv_Bild_183-1983-1017-312,_Anschluss_sudetendeutscher_Gebiete.jpg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http://cs.wikipedia.org/wiki/Soubor:%C4%8Ceskoslovenska_1939-CZ.SVG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http://cs.wikipedia.org/wiki/Soubor:Bundesarchiv_Bild_183-R69173,_M%C3%BCnchener_Abkommen,_Staatschefs.jpg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http://cs.wikipedia.org/wiki/Soubor:MunichAgreement_.jpg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http://cs.wikipedia.org/wiki/Soubor:Bundesarchiv_Bild_183-58507-003,_Besetzung_des_Sudetenlands,_Grenzpfahl.jpg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</a:t>
            </a:r>
            <a:r>
              <a:rPr lang="cs-CZ" dirty="0">
                <a:latin typeface="Arial" charset="0"/>
              </a:rPr>
              <a:t>2</a:t>
            </a:r>
            <a:r>
              <a:rPr lang="cs-CZ" dirty="0"/>
              <a:t>-</a:t>
            </a:r>
            <a:r>
              <a:rPr lang="cs-CZ" dirty="0">
                <a:latin typeface="Arial" charset="0"/>
              </a:rPr>
              <a:t>03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http://cs.wikipedia.org/wiki/Soubor:Bundesarchiv_Bild_121-0019,_Sudetenland,_Besuch_Wilhelm_Frick.jpg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A5E990-CB45-4B88-837A-D22E2F00CFF1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9C2296-E65C-4B5F-B546-2B8A201400D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80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C882A8-BE6C-4E8E-BC62-C0FC290C71C1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82CFC5-C1A5-42F4-8471-E34CC95694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80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42A207-D0DF-4143-A58A-7D8E940A371D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CC0EB1-D954-4394-B17C-C7B25B4C6D8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557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008FBC8-C365-49D2-BB20-5E299AB02824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A84889-6BB0-46E5-9F1F-58FB0B6F134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495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7E1A3A7-6981-4B04-B282-9AAB5ACE6EA7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AA28E1-F360-42B0-8750-E35E1BFB30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381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A050814-18DA-4D7C-9663-1AE24FC2A7C6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8E449F-80D6-4E5F-8FFF-6542753F5E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574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535E32C-0531-4A70-AA6B-0FDE72880631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3F27F0-9C0C-4FBB-A81F-53C190C5807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27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A42B4-8D84-4B8A-B1D7-1A25E464DE94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495AC9-4F59-4782-8C1C-93A828C570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318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7C31A8-CA54-4080-AC30-169B7CE0904A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C11073-B58C-4D97-ACDE-101A13F67C1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44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86B87-740A-440A-B940-D26E7CF60B2E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5F1BB2-A355-45CC-B463-F22C47A0787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29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F101B4-94AA-4CBD-B051-B379CFD13EC8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7BAE33-9EA7-4760-A40E-B6D8ADE9426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5297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06C96-DEB5-4379-9623-4FB1AE97B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532034"/>
      </p:ext>
    </p:extLst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7D232-E53F-493F-A04F-E10432253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23929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B4F34-C8E6-4006-8BFC-1C836FE2B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800885"/>
      </p:ext>
    </p:extLst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BF1EC-A016-422D-81EA-94C870EE9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728637"/>
      </p:ext>
    </p:extLst>
  </p:cSld>
  <p:clrMapOvr>
    <a:masterClrMapping/>
  </p:clrMapOvr>
  <p:transition spd="med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16738-66B5-4C60-9753-0F8B12233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585811"/>
      </p:ext>
    </p:extLst>
  </p:cSld>
  <p:clrMapOvr>
    <a:masterClrMapping/>
  </p:clrMapOvr>
  <p:transition spd="med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59BB9-24CE-461C-9489-171C83BD5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981253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CEAF6C-C329-45E5-AADF-61C51E0DDA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284256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FC864-5F91-42C3-8EE5-7EF5828DA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7754130"/>
      </p:ext>
    </p:extLst>
  </p:cSld>
  <p:clrMapOvr>
    <a:masterClrMapping/>
  </p:clrMapOvr>
  <p:transition spd="med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8AC1B-DA3E-44E6-B241-929DEF8E1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948146"/>
      </p:ext>
    </p:extLst>
  </p:cSld>
  <p:clrMapOvr>
    <a:masterClrMapping/>
  </p:clrMapOvr>
  <p:transition spd="med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7106AB-0B47-437C-9F17-8B04754F8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624253"/>
      </p:ext>
    </p:extLst>
  </p:cSld>
  <p:clrMapOvr>
    <a:masterClrMapping/>
  </p:clrMapOvr>
  <p:transition spd="med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98722-FC63-492B-A894-D4782A50AA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70467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1FA5034-539A-443C-BAAF-C4C02F5BC396}" type="datetimeFigureOut">
              <a:rPr lang="cs-CZ"/>
              <a:pPr/>
              <a:t>10.3.2012</a:t>
            </a:fld>
            <a:endParaRPr lang="cs-CZ"/>
          </a:p>
        </p:txBody>
      </p:sp>
      <p:sp>
        <p:nvSpPr>
          <p:cNvPr id="4915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915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F6A5232-7671-495B-AD49-A27A2C45EEA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8AA085EC-48F0-43A1-AAD4-70C06D3E2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ransition spd="med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Arthur-Neville-Chamberlain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ndesarchiv_Bild_183-R69173,_M%C3%BCnchener_Abkommen,_Staatschefs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5/MO_S-19(c)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2/Bundesarchiv_Bild_183-1983-1017-312,_Anschluss_sudetendeutscher_Gebiete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3/%C4%8Ceskoslovenska_1939-CZ.SV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E%C4%8CERN%C3%8D_%C4%8CESK%C3%89_SLOVO_22._9._1938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c/MunichAgreement_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5/Bundesarchiv_Bild_183-58507-003,_Besetzung_des_Sudetenlands,_Grenzpfahl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9/Bundesarchiv_Bild_121-0019,_Sudetenland,_Besuch_Wilhelm_Frick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VY_32_INOVACE_10_Evropa před Mnichovem 1938</a:t>
            </a:r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algn="ctr" eaLnBrk="1" hangingPunct="1"/>
            <a:r>
              <a:rPr lang="cs-CZ" sz="240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381000"/>
            <a:ext cx="8229600" cy="815752"/>
          </a:xfrm>
        </p:spPr>
        <p:txBody>
          <a:bodyPr/>
          <a:lstStyle/>
          <a:p>
            <a:r>
              <a:rPr lang="cs-CZ" dirty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 Mnichovskou konferencí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484784"/>
            <a:ext cx="4330700" cy="40324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Krize vyvrcholila v září 1938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Chamberlain vyjednával s Hitlerem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00171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Hitler tvrdě </a:t>
            </a:r>
            <a:r>
              <a:rPr lang="cs-CZ" sz="2400" dirty="0" err="1">
                <a:solidFill>
                  <a:srgbClr val="00171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požadoval,aby</a:t>
            </a:r>
            <a:r>
              <a:rPr lang="cs-CZ" sz="2400" dirty="0">
                <a:solidFill>
                  <a:srgbClr val="00171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 ČSR odstoupila ve prospěch Německa Sudety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00171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Československo proto vyhlásilo všeobecnou mobilizaci </a:t>
            </a:r>
          </a:p>
        </p:txBody>
      </p:sp>
      <p:pic>
        <p:nvPicPr>
          <p:cNvPr id="2057" name="Picture 9" descr="Neville Chamberlain">
            <a:hlinkClick r:id="rId4" tooltip="Neville Chamberlain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016" y="1340768"/>
            <a:ext cx="3743325" cy="424790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861397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1716"/>
                </a:solidFill>
              </a:rPr>
              <a:t>Jan Kuklík, Jiří Kocian: Dějepis – Nejnovější dějiny, pro 9. ročník základní školy </a:t>
            </a:r>
          </a:p>
          <a:p>
            <a:r>
              <a:rPr lang="cs-CZ" sz="1600" dirty="0">
                <a:solidFill>
                  <a:srgbClr val="001716"/>
                </a:solidFill>
              </a:rPr>
              <a:t>[cit. 2011-02-03] Dostupný pod licencí </a:t>
            </a:r>
            <a:r>
              <a:rPr lang="cs-CZ" sz="1600" dirty="0" err="1">
                <a:solidFill>
                  <a:srgbClr val="001716"/>
                </a:solidFill>
              </a:rPr>
              <a:t>Creative</a:t>
            </a:r>
            <a:r>
              <a:rPr lang="cs-CZ" sz="1600" dirty="0">
                <a:solidFill>
                  <a:srgbClr val="001716"/>
                </a:solidFill>
              </a:rPr>
              <a:t> </a:t>
            </a:r>
            <a:r>
              <a:rPr lang="cs-CZ" sz="1600" dirty="0" err="1">
                <a:solidFill>
                  <a:srgbClr val="001716"/>
                </a:solidFill>
              </a:rPr>
              <a:t>Commons</a:t>
            </a:r>
            <a:r>
              <a:rPr lang="cs-CZ" sz="1600" dirty="0">
                <a:solidFill>
                  <a:srgbClr val="001716"/>
                </a:solidFill>
              </a:rPr>
              <a:t> na </a:t>
            </a:r>
          </a:p>
          <a:p>
            <a:r>
              <a:rPr lang="cs-CZ" sz="1600" dirty="0">
                <a:solidFill>
                  <a:srgbClr val="001716"/>
                </a:solidFill>
              </a:rPr>
              <a:t>http://cs.wikipedia.org/wiki/Soubor:Arthur-Neville-Chamberlain.jpg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80">
          <a:fgClr>
            <a:srgbClr val="FFCC00"/>
          </a:fgClr>
          <a:bgClr>
            <a:schemeClr val="accent2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Mnichovská konference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412776"/>
            <a:ext cx="8229600" cy="5256584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 návrh Mussoliniho se v noci z 29. na 30. září 1938 sešli v Mnichově zástupci čtyř mocností: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Blip>
                <a:blip r:embed="rId3"/>
              </a:buBlip>
            </a:pPr>
            <a:r>
              <a:rPr lang="cs-CZ" sz="2400" dirty="0">
                <a:solidFill>
                  <a:schemeClr val="accent2"/>
                </a:solidFill>
              </a:rPr>
              <a:t>Velké Británie – A. N. Chamberlain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Blip>
                <a:blip r:embed="rId3"/>
              </a:buBlip>
            </a:pPr>
            <a:r>
              <a:rPr lang="cs-CZ" sz="2400" dirty="0">
                <a:solidFill>
                  <a:schemeClr val="accent2"/>
                </a:solidFill>
              </a:rPr>
              <a:t>Francie – E. Daladier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Blip>
                <a:blip r:embed="rId3"/>
              </a:buBlip>
            </a:pPr>
            <a:r>
              <a:rPr lang="cs-CZ" sz="2400" dirty="0">
                <a:solidFill>
                  <a:schemeClr val="accent2"/>
                </a:solidFill>
              </a:rPr>
              <a:t>Itálie – B. Mussolini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Blip>
                <a:blip r:embed="rId3"/>
              </a:buBlip>
            </a:pPr>
            <a:r>
              <a:rPr lang="cs-CZ" sz="2400" dirty="0">
                <a:solidFill>
                  <a:schemeClr val="accent2"/>
                </a:solidFill>
              </a:rPr>
              <a:t>Německo – A. Hitler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Výsledkem bylo podepsání potupné mnichovské dohody dne 30. září 1938, podle které jsme museli do 10 října vyklidit Sudety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Mnichovská dohoda byla „o nás bez nás</a:t>
            </a:r>
            <a:r>
              <a:rPr lang="cs-CZ" sz="28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“</a:t>
            </a:r>
          </a:p>
          <a:p>
            <a:pPr eaLnBrk="1" hangingPunct="1">
              <a:lnSpc>
                <a:spcPct val="80000"/>
              </a:lnSpc>
            </a:pPr>
            <a:endParaRPr lang="cs-CZ" sz="2800" dirty="0" smtClean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lvl="2" indent="0" eaLnBrk="1" hangingPunct="1">
              <a:lnSpc>
                <a:spcPct val="80000"/>
              </a:lnSpc>
              <a:buNone/>
            </a:pPr>
            <a:r>
              <a:rPr lang="cs-CZ" sz="1600" dirty="0">
                <a:solidFill>
                  <a:srgbClr val="001716"/>
                </a:solidFill>
              </a:rPr>
              <a:t>Jan Kuklík, Jiří Kocian: Dějepis – Nejnovější dějiny, pro 9. ročník základní </a:t>
            </a:r>
            <a:r>
              <a:rPr lang="cs-CZ" sz="1600" dirty="0" smtClean="0">
                <a:solidFill>
                  <a:srgbClr val="001716"/>
                </a:solidFill>
              </a:rPr>
              <a:t>školy, </a:t>
            </a:r>
            <a:r>
              <a:rPr lang="cs-CZ" sz="1600" dirty="0">
                <a:solidFill>
                  <a:srgbClr val="001716"/>
                </a:solidFill>
              </a:rPr>
              <a:t>SPN, 2002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1600" dirty="0">
              <a:solidFill>
                <a:srgbClr val="001716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0076"/>
            </a:gs>
            <a:gs pos="100000">
              <a:srgbClr val="FF00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2456"/>
            <a:ext cx="8229600" cy="1122288"/>
          </a:xfrm>
        </p:spPr>
        <p:txBody>
          <a:bodyPr/>
          <a:lstStyle/>
          <a:p>
            <a:pPr eaLnBrk="1" hangingPunct="1"/>
            <a:r>
              <a:rPr lang="cs-CZ" dirty="0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Mnichovská dohoda</a:t>
            </a:r>
          </a:p>
        </p:txBody>
      </p:sp>
      <p:pic>
        <p:nvPicPr>
          <p:cNvPr id="4102" name="Picture 6" descr="220px-Bundesarchiv_Bild_183-R69173%2C_M%C3%BCnchener_Abkommen%2C_Staatschefs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052737"/>
            <a:ext cx="6624638" cy="44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64" y="5805264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http://cs.wikipedia.org/wiki/Soubor:Bundesarchiv_Bild_183-R69173,_M%C3%BCnchener_Abkommen,_Staatschefs.jpg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0076"/>
            </a:gs>
            <a:gs pos="100000">
              <a:srgbClr val="FF00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>
                <a:solidFill>
                  <a:srgbClr val="66FF33"/>
                </a:solidFill>
                <a:latin typeface="+mj-lt"/>
                <a:ea typeface="+mj-ea"/>
                <a:cs typeface="+mj-cs"/>
              </a:rPr>
              <a:t>Mnichovská dohoda</a:t>
            </a:r>
            <a:r>
              <a:rPr lang="cs-CZ">
                <a:solidFill>
                  <a:srgbClr val="66FF33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 – foto 3.</a:t>
            </a:r>
          </a:p>
        </p:txBody>
      </p:sp>
      <p:pic>
        <p:nvPicPr>
          <p:cNvPr id="32774" name="Picture 6" descr="Mnichovska dohoda_foto3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412875"/>
            <a:ext cx="4824412" cy="388833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5127625" y="1971675"/>
            <a:ext cx="3729038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</a:defRPr>
            </a:lvl9pPr>
          </a:lstStyle>
          <a:p>
            <a:pPr eaLnBrk="1" hangingPunct="1"/>
            <a:r>
              <a:rPr lang="cs-CZ" sz="3200" b="1">
                <a:solidFill>
                  <a:srgbClr val="66FF33"/>
                </a:solidFill>
              </a:rPr>
              <a:t>Text Mnichovské </a:t>
            </a:r>
          </a:p>
          <a:p>
            <a:pPr eaLnBrk="1" hangingPunct="1"/>
            <a:r>
              <a:rPr lang="cs-CZ" sz="3200" b="1">
                <a:solidFill>
                  <a:srgbClr val="66FF33"/>
                </a:solidFill>
              </a:rPr>
              <a:t>dohody</a:t>
            </a:r>
          </a:p>
        </p:txBody>
      </p:sp>
      <p:sp>
        <p:nvSpPr>
          <p:cNvPr id="2" name="Obdélník 1"/>
          <p:cNvSpPr/>
          <p:nvPr/>
        </p:nvSpPr>
        <p:spPr>
          <a:xfrm>
            <a:off x="117500" y="6031994"/>
            <a:ext cx="89289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http://cs.wikipedia.org/wiki/Soubor:Mnichovska_dohoda.jpg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27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/>
      <p:bldP spid="3277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9" name="Rectangle 7"/>
          <p:cNvSpPr>
            <a:spLocks noGrp="1" noChangeArrowheads="1"/>
          </p:cNvSpPr>
          <p:nvPr>
            <p:ph type="title"/>
          </p:nvPr>
        </p:nvSpPr>
        <p:spPr>
          <a:xfrm>
            <a:off x="467544" y="116632"/>
            <a:ext cx="8229600" cy="1103784"/>
          </a:xfrm>
          <a:noFill/>
        </p:spPr>
        <p:txBody>
          <a:bodyPr/>
          <a:lstStyle/>
          <a:p>
            <a:r>
              <a:rPr lang="cs-CZ" sz="4000" dirty="0"/>
              <a:t>Československé pohraniční opevnění</a:t>
            </a:r>
          </a:p>
        </p:txBody>
      </p:sp>
      <p:pic>
        <p:nvPicPr>
          <p:cNvPr id="18438" name="Picture 6" descr="Soubor:MO S-19(c)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1196752"/>
            <a:ext cx="7127875" cy="424847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24284" y="6169124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FFCC00"/>
                </a:solidFill>
              </a:rPr>
              <a:t>[cit. 2011-02-03] Dostupný pod licencí </a:t>
            </a:r>
            <a:r>
              <a:rPr lang="cs-CZ" sz="1600" dirty="0" err="1">
                <a:solidFill>
                  <a:srgbClr val="FFCC00"/>
                </a:solidFill>
              </a:rPr>
              <a:t>Creative</a:t>
            </a:r>
            <a:r>
              <a:rPr lang="cs-CZ" sz="1600" dirty="0">
                <a:solidFill>
                  <a:srgbClr val="FFCC00"/>
                </a:solidFill>
              </a:rPr>
              <a:t> </a:t>
            </a:r>
            <a:r>
              <a:rPr lang="cs-CZ" sz="1600" dirty="0" err="1">
                <a:solidFill>
                  <a:srgbClr val="FFCC00"/>
                </a:solidFill>
              </a:rPr>
              <a:t>Commons</a:t>
            </a:r>
            <a:r>
              <a:rPr lang="cs-CZ" sz="1600" dirty="0">
                <a:solidFill>
                  <a:srgbClr val="FFCC00"/>
                </a:solidFill>
              </a:rPr>
              <a:t> na </a:t>
            </a:r>
          </a:p>
          <a:p>
            <a:r>
              <a:rPr lang="cs-CZ" sz="1600" dirty="0">
                <a:solidFill>
                  <a:srgbClr val="FFCC00"/>
                </a:solidFill>
              </a:rPr>
              <a:t>http://cs.wikipedia.org/wiki/Soubor:MO_S-19(c).jpg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7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z="4000"/>
              <a:t>Pražané demonstrují proti Mnichovské dohodě</a:t>
            </a:r>
          </a:p>
        </p:txBody>
      </p:sp>
      <p:pic>
        <p:nvPicPr>
          <p:cNvPr id="20486" name="Picture 6" descr="Soubor:Bundesarchiv Bild 183-1983-1017-312, Anschluss sudetendeutscher Gebiete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0" y="1773239"/>
            <a:ext cx="6229350" cy="396001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632" y="5956994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FFCC00"/>
                </a:solidFill>
              </a:rPr>
              <a:t>[cit. 2011-02-03] Dostupný pod licencí </a:t>
            </a:r>
            <a:r>
              <a:rPr lang="cs-CZ" sz="1600" dirty="0" err="1">
                <a:solidFill>
                  <a:srgbClr val="FFCC00"/>
                </a:solidFill>
              </a:rPr>
              <a:t>Creative</a:t>
            </a:r>
            <a:r>
              <a:rPr lang="cs-CZ" sz="1600" dirty="0">
                <a:solidFill>
                  <a:srgbClr val="FFCC00"/>
                </a:solidFill>
              </a:rPr>
              <a:t> </a:t>
            </a:r>
            <a:r>
              <a:rPr lang="cs-CZ" sz="1600" dirty="0" err="1">
                <a:solidFill>
                  <a:srgbClr val="FFCC00"/>
                </a:solidFill>
              </a:rPr>
              <a:t>Commons</a:t>
            </a:r>
            <a:r>
              <a:rPr lang="cs-CZ" sz="1600" dirty="0">
                <a:solidFill>
                  <a:srgbClr val="FFCC00"/>
                </a:solidFill>
              </a:rPr>
              <a:t> na </a:t>
            </a:r>
          </a:p>
          <a:p>
            <a:r>
              <a:rPr lang="cs-CZ" sz="1600" dirty="0">
                <a:solidFill>
                  <a:srgbClr val="FFCC00"/>
                </a:solidFill>
              </a:rPr>
              <a:t>http://cs.wikipedia.org/wiki/Soubor:Bundesarchiv_Bild_183-1983-1017-312,_Anschluss_sudetendeutscher_Gebiete.jpg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5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/>
              <a:t>Okleštěné Československo</a:t>
            </a:r>
          </a:p>
        </p:txBody>
      </p:sp>
      <p:pic>
        <p:nvPicPr>
          <p:cNvPr id="22534" name="Picture 6" descr="Soubor:Československa 1939-CZ.SV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3568" y="1484784"/>
            <a:ext cx="7620000" cy="39290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163563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FFCC00"/>
                </a:solidFill>
              </a:rPr>
              <a:t>[cit. 2011-02-03] Dostupný pod licencí </a:t>
            </a:r>
            <a:r>
              <a:rPr lang="cs-CZ" sz="1600" dirty="0" err="1">
                <a:solidFill>
                  <a:srgbClr val="FFCC00"/>
                </a:solidFill>
              </a:rPr>
              <a:t>Creative</a:t>
            </a:r>
            <a:r>
              <a:rPr lang="cs-CZ" sz="1600" dirty="0">
                <a:solidFill>
                  <a:srgbClr val="FFCC00"/>
                </a:solidFill>
              </a:rPr>
              <a:t> </a:t>
            </a:r>
            <a:r>
              <a:rPr lang="cs-CZ" sz="1600" dirty="0" err="1">
                <a:solidFill>
                  <a:srgbClr val="FFCC00"/>
                </a:solidFill>
              </a:rPr>
              <a:t>Commons</a:t>
            </a:r>
            <a:r>
              <a:rPr lang="cs-CZ" sz="1600" dirty="0">
                <a:solidFill>
                  <a:srgbClr val="FFCC00"/>
                </a:solidFill>
              </a:rPr>
              <a:t> na </a:t>
            </a:r>
          </a:p>
          <a:p>
            <a:r>
              <a:rPr lang="cs-CZ" sz="1600" dirty="0">
                <a:solidFill>
                  <a:srgbClr val="FFCC00"/>
                </a:solidFill>
              </a:rPr>
              <a:t>http://cs.wikipedia.org/wiki/Soubor:%C4%8Ceskoslovenska_1939-CZ.SVG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760076"/>
            </a:gs>
            <a:gs pos="100000">
              <a:srgbClr val="FF00FF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3850" y="260350"/>
            <a:ext cx="8229600" cy="1176338"/>
          </a:xfrm>
        </p:spPr>
        <p:txBody>
          <a:bodyPr/>
          <a:lstStyle/>
          <a:p>
            <a:pPr eaLnBrk="1" hangingPunct="1"/>
            <a:r>
              <a:rPr lang="cs-CZ">
                <a:solidFill>
                  <a:schemeClr val="bg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Mnichovská dohoda</a:t>
            </a:r>
          </a:p>
        </p:txBody>
      </p:sp>
      <p:pic>
        <p:nvPicPr>
          <p:cNvPr id="5126" name="Picture 6" descr="220px-VE%C4%8CERN%C3%8D_%C4%8CESK%C3%89_SLOVO_22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1196975"/>
            <a:ext cx="4464050" cy="4248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http://cs.wikipedia.org/wiki/Soubor:Bundesarchiv_Bild_183-R69173,_M%C3%BCnchener_Abkommen,_Staatschefs.jpg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599728"/>
          </a:xfrm>
          <a:noFill/>
        </p:spPr>
        <p:txBody>
          <a:bodyPr/>
          <a:lstStyle/>
          <a:p>
            <a:r>
              <a:rPr lang="cs-CZ" sz="3600" dirty="0"/>
              <a:t>A. N. </a:t>
            </a:r>
            <a:r>
              <a:rPr lang="cs-CZ" sz="3600" dirty="0" err="1"/>
              <a:t>Chaberlain</a:t>
            </a:r>
            <a:r>
              <a:rPr lang="cs-CZ" sz="3600" dirty="0"/>
              <a:t> po návratu z Mnichova</a:t>
            </a:r>
          </a:p>
        </p:txBody>
      </p:sp>
      <p:pic>
        <p:nvPicPr>
          <p:cNvPr id="30726" name="Picture 6" descr="Soubor:MunichAgreement 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1052736"/>
            <a:ext cx="7632700" cy="46085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6211669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http://cs.wikipedia.org/wiki/Soubor:MunichAgreement_.jpg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3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z="4000"/>
              <a:t>Sudetští Němci odstraňují československé hraniční sloupy</a:t>
            </a:r>
          </a:p>
        </p:txBody>
      </p:sp>
      <p:pic>
        <p:nvPicPr>
          <p:cNvPr id="34822" name="Picture 6" descr="Soubor:Bundesarchiv Bild 183-58507-003, Besetzung des Sudetenlands, Grenzpfahl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600" y="1556792"/>
            <a:ext cx="7416800" cy="410445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5934670"/>
            <a:ext cx="90364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http://cs.wikipedia.org/wiki/Soubor:Bundesarchiv_Bild_183-58507-003,_Besetzung_des_Sudetenlands,_Grenzpfahl.jpg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9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743744"/>
          </a:xfrm>
          <a:noFill/>
        </p:spPr>
        <p:txBody>
          <a:bodyPr/>
          <a:lstStyle/>
          <a:p>
            <a:r>
              <a:rPr lang="cs-CZ" sz="3600" dirty="0"/>
              <a:t>Sudetští Němci vítají německou armádu</a:t>
            </a:r>
          </a:p>
        </p:txBody>
      </p:sp>
      <p:pic>
        <p:nvPicPr>
          <p:cNvPr id="38918" name="Picture 6" descr="Soubor:Bundesarchiv Bild 121-0019, Sudetenland, Besuch Wilhelm Frick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1680" y="1052736"/>
            <a:ext cx="5327650" cy="432048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69694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[cit. 2011-02-03]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http://cs.wikipedia.org/wiki/Soubor:Bundesarchiv_Bild_121-0019,_Sudetenland,_Besuch_Wilhelm_Frick.jpg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965</TotalTime>
  <Words>588</Words>
  <Application>Microsoft Office PowerPoint</Application>
  <PresentationFormat>Předvádění na obrazovce (4:3)</PresentationFormat>
  <Paragraphs>72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Výchozí návrh</vt:lpstr>
      <vt:lpstr>Textura</vt:lpstr>
      <vt:lpstr>VY_32_INOVACE_10_Evropa před Mnichovem 1938</vt:lpstr>
      <vt:lpstr>Před Mnichovskou konferencí</vt:lpstr>
      <vt:lpstr>Mnichovská konference</vt:lpstr>
      <vt:lpstr>Mnichovská dohoda</vt:lpstr>
      <vt:lpstr>Mnichovská dohoda – foto 3.</vt:lpstr>
      <vt:lpstr>Československé pohraniční opevnění</vt:lpstr>
      <vt:lpstr>Pražané demonstrují proti Mnichovské dohodě</vt:lpstr>
      <vt:lpstr>Okleštěné Československo</vt:lpstr>
      <vt:lpstr>Mnichovská dohoda</vt:lpstr>
      <vt:lpstr>A. N. Chaberlain po návratu z Mnichova</vt:lpstr>
      <vt:lpstr>Sudetští Němci odstraňují československé hraniční sloupy</vt:lpstr>
      <vt:lpstr>Sudetští Němci vítají německou armádu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nového válečného konfliktu ve 30. letech ve světě</dc:title>
  <dc:creator>PC Scenic</dc:creator>
  <cp:lastModifiedBy>krejza</cp:lastModifiedBy>
  <cp:revision>16</cp:revision>
  <dcterms:created xsi:type="dcterms:W3CDTF">2010-12-28T21:47:27Z</dcterms:created>
  <dcterms:modified xsi:type="dcterms:W3CDTF">2012-03-10T17:41:34Z</dcterms:modified>
</cp:coreProperties>
</file>