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325" r:id="rId3"/>
    <p:sldId id="266" r:id="rId4"/>
    <p:sldId id="268" r:id="rId5"/>
    <p:sldId id="270" r:id="rId6"/>
    <p:sldId id="271" r:id="rId7"/>
    <p:sldId id="273" r:id="rId8"/>
    <p:sldId id="326" r:id="rId9"/>
    <p:sldId id="327" r:id="rId10"/>
    <p:sldId id="328" r:id="rId11"/>
    <p:sldId id="281" r:id="rId12"/>
    <p:sldId id="30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548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94632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h4.ggpht.com/wMcxvQt7sKv0qRIRw37E-YGHpd_O58vRItim93LWdbKi5AzIOM9g4fbjqdKCCnW6ozjqnA=s121" TargetMode="External"/><Relationship Id="rId2" Type="http://schemas.openxmlformats.org/officeDocument/2006/relationships/hyperlink" Target="http://www.bakovnj.cz/nahled/483-3-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h6.ggpht.com/bb2xostKu7lOcnU1yvjs4oiQRy0C66twHYfop12aVfSHRYMxAeKqCAFDQ_JqePjyFpLYxg=s98" TargetMode="External"/><Relationship Id="rId4" Type="http://schemas.openxmlformats.org/officeDocument/2006/relationships/hyperlink" Target="http://lh3.ggpht.com/6lnqruyucf8p0cAYgeBaTE2FpCqV-4-xvWtGrpAhL8HCTyOxrc7B-y7VainE6Y98-BXkuA=s114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Svět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13.10.2010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241776" cy="457200"/>
          </a:xfrm>
        </p:spPr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ŽIVOTA NA ZEMI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II.ČÁST</a:t>
            </a:r>
          </a:p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LESY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118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Naši planetu nyní obývá obrovské množství rozmanitých druhů živočichů a rostlin.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Podívej se nyní na živočichy žijící v tropickém deštném pralese a vybarvi ty, které jsi už někdy viděl – třeba v ZOO a dokresli do obrázku rostliny, které v tropickém deštném pralese rostou: jabloň, orchidej, brambory, liána, kaktus, obilí, baobab.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10952"/>
            <a:ext cx="6143668" cy="6382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714348" y="357166"/>
            <a:ext cx="7772400" cy="601188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 nyní se podívej do lesů, které rostou i v ČR. Popiš živočichy a vybarvi ty, které můžeš u nás potkat.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714348" y="428604"/>
            <a:ext cx="758669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0"/>
            <a:ext cx="807249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118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Malý rébus. 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Komu se podaří vyluštit názvy lesů?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28728" y="2357430"/>
          <a:ext cx="6096000" cy="1571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19072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JEH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 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SMÍ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STÁ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 ZE</a:t>
                      </a:r>
                      <a:endParaRPr lang="cs-CZ" dirty="0"/>
                    </a:p>
                  </a:txBody>
                  <a:tcPr/>
                </a:tc>
              </a:tr>
              <a:tr h="526282">
                <a:tc>
                  <a:txBody>
                    <a:bodyPr/>
                    <a:lstStyle/>
                    <a:p>
                      <a:r>
                        <a:rPr lang="cs-CZ" dirty="0" smtClean="0"/>
                        <a:t>21 PIC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TÉ</a:t>
                      </a:r>
                      <a:endParaRPr lang="cs-CZ" dirty="0"/>
                    </a:p>
                  </a:txBody>
                  <a:tcPr/>
                </a:tc>
              </a:tr>
              <a:tr h="526282">
                <a:tc>
                  <a:txBody>
                    <a:bodyPr/>
                    <a:lstStyle/>
                    <a:p>
                      <a:r>
                        <a:rPr lang="cs-CZ" dirty="0" smtClean="0"/>
                        <a:t>7 TÉ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 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LIČ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28728" y="3929066"/>
          <a:ext cx="6096000" cy="6429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642942">
                <a:tc>
                  <a:txBody>
                    <a:bodyPr/>
                    <a:lstStyle/>
                    <a:p>
                      <a:r>
                        <a:rPr lang="cs-CZ" dirty="0" smtClean="0"/>
                        <a:t>6 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KÉ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TRO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 GA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TAJ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smíšené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 descr="fotka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643050"/>
            <a:ext cx="7500990" cy="464347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listnaté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" name="Zástupný symbol pro obsah 6" descr="PALKOV~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52600" y="1447800"/>
            <a:ext cx="6096000" cy="45720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deštný les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Zástupný symbol pro obsah 6" descr="Rainforest_Fatu_Hiv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643050"/>
            <a:ext cx="5286412" cy="457203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99592" y="476672"/>
            <a:ext cx="7772400" cy="63845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Použitá literatura:</a:t>
            </a:r>
            <a:br>
              <a:rPr lang="cs-CZ" sz="2700" dirty="0" smtClean="0"/>
            </a:br>
            <a:r>
              <a:rPr lang="cs-CZ" sz="2700" dirty="0" smtClean="0"/>
              <a:t>Učebnice </a:t>
            </a:r>
            <a:r>
              <a:rPr lang="cs-CZ" sz="2700" dirty="0" err="1" smtClean="0"/>
              <a:t>Didaktis</a:t>
            </a:r>
            <a:r>
              <a:rPr lang="cs-CZ" sz="2700" dirty="0" smtClean="0"/>
              <a:t>: Člověk a jeho svět</a:t>
            </a:r>
            <a:br>
              <a:rPr lang="cs-CZ" sz="2700" dirty="0" smtClean="0"/>
            </a:br>
            <a:r>
              <a:rPr lang="cs-CZ" sz="2700" dirty="0" smtClean="0"/>
              <a:t>Časopis Makovice: Co víte a nevíte o zvířatech</a:t>
            </a:r>
            <a:br>
              <a:rPr lang="cs-CZ" sz="2700" dirty="0" smtClean="0"/>
            </a:br>
            <a:r>
              <a:rPr lang="cs-CZ" sz="2700" dirty="0" smtClean="0"/>
              <a:t>Černobílé obrázky použity z pracovního sešitu Soubor námětů, úkolů a zajímavostí k přírodovědnému učivu str.19,21</a:t>
            </a:r>
            <a:br>
              <a:rPr lang="cs-CZ" sz="2700" dirty="0" smtClean="0"/>
            </a:br>
            <a:r>
              <a:rPr lang="cs-CZ" sz="2700" dirty="0" smtClean="0"/>
              <a:t>(H. </a:t>
            </a:r>
            <a:r>
              <a:rPr lang="cs-CZ" sz="2700" dirty="0" err="1" smtClean="0"/>
              <a:t>Muhlhauserová</a:t>
            </a:r>
            <a:r>
              <a:rPr lang="cs-CZ" sz="2700" dirty="0" smtClean="0"/>
              <a:t>, J. </a:t>
            </a:r>
            <a:r>
              <a:rPr lang="cs-CZ" sz="2700" dirty="0" err="1" smtClean="0"/>
              <a:t>Krejčiřiková</a:t>
            </a:r>
            <a:r>
              <a:rPr lang="cs-CZ" sz="2700" dirty="0" smtClean="0"/>
              <a:t>)</a:t>
            </a:r>
            <a:br>
              <a:rPr lang="cs-CZ" sz="2700" dirty="0" smtClean="0"/>
            </a:br>
            <a:r>
              <a:rPr lang="cs-CZ" sz="1600" dirty="0" smtClean="0">
                <a:hlinkClick r:id="rId2"/>
              </a:rPr>
              <a:t>http://www.bakovnj.cz/nahled/483-3-.html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cs.wikipedia.org/wiki/</a:t>
            </a:r>
            <a:r>
              <a:rPr lang="cs-CZ" sz="1600" b="1" dirty="0" err="1" smtClean="0"/>
              <a:t>Listnatý</a:t>
            </a:r>
            <a:r>
              <a:rPr lang="cs-CZ" sz="1600" dirty="0" err="1" smtClean="0"/>
              <a:t>_</a:t>
            </a:r>
            <a:r>
              <a:rPr lang="cs-CZ" sz="1600" b="1" dirty="0" err="1" smtClean="0"/>
              <a:t>les</a:t>
            </a:r>
            <a:r>
              <a:rPr lang="cs-CZ" sz="1600" dirty="0" smtClean="0"/>
              <a:t>  </a:t>
            </a:r>
            <a:br>
              <a:rPr lang="cs-CZ" sz="1600" dirty="0" smtClean="0"/>
            </a:b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lh4.ggpht.com/wMcxvQt7sKv0qRIRw37E-YGHpd_O58vRItim93LWdbKi5AzIOM9g4fbjqdKCCnW6ozjqnA=s121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cs.wikipedia.org/wiki/</a:t>
            </a:r>
            <a:r>
              <a:rPr lang="cs-CZ" sz="1600" b="1" dirty="0" err="1" smtClean="0"/>
              <a:t>Tropický</a:t>
            </a:r>
            <a:r>
              <a:rPr lang="cs-CZ" sz="1600" dirty="0" err="1" smtClean="0"/>
              <a:t>_deštný_les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lh3.ggpht.com/6lnqruyucf8p0cAYgeBaTE2FpCqV-4-xvWtGrpAhL8HCTyOxrc7B-y7VainE6Y98-BXkuA=s114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lh6.ggpht.com/bb2xostKu7lOcnU1yvjs4oiQRy0C66twHYfop12aVfSHRYMxAeKqCAFDQ_JqePjyFpLYxg=s98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480</TotalTime>
  <Words>190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VZNIK ŽIVOTA NA ZEMI</vt:lpstr>
      <vt:lpstr>Naši planetu nyní obývá obrovské množství rozmanitých druhů živočichů a rostlin.  Podívej se nyní na živočichy žijící v tropickém deštném pralese a vybarvi ty, které jsi už někdy viděl – třeba v ZOO a dokresli do obrázku rostliny, které v tropickém deštném pralese rostou: jabloň, orchidej, brambory, liána, kaktus, obilí, baobab.</vt:lpstr>
      <vt:lpstr>Prezentace aplikace PowerPoint</vt:lpstr>
      <vt:lpstr>A nyní se podívej do lesů, které rostou i v ČR. Popiš živočichy a vybarvi ty, které můžeš u nás potkat.      </vt:lpstr>
      <vt:lpstr>Prezentace aplikace PowerPoint</vt:lpstr>
      <vt:lpstr>Malý rébus.  Komu se podaří vyluštit názvy lesů?        </vt:lpstr>
      <vt:lpstr>Lesy smíšené</vt:lpstr>
      <vt:lpstr>Lesy listnaté</vt:lpstr>
      <vt:lpstr>Tropický deštný les</vt:lpstr>
      <vt:lpstr>            Použitá literatura: Učebnice Didaktis: Člověk a jeho svět Časopis Makovice: Co víte a nevíte o zvířatech Černobílé obrázky použity z pracovního sešitu Soubor námětů, úkolů a zajímavostí k přírodovědnému učivu str.19,21 (H. Muhlhauserová, J. Krejčiřiková) http://www.bakovnj.cz/nahled/483-3-.html cs.wikipedia.org/wiki/Listnatý_les   http://lh4.ggpht.com/wMcxvQt7sKv0qRIRw37E-YGHpd_O58vRItim93LWdbKi5AzIOM9g4fbjqdKCCnW6ozjqnA=s121 cs.wikipedia.org/wiki/Tropický_deštný_les http://lh3.ggpht.com/6lnqruyucf8p0cAYgeBaTE2FpCqV-4-xvWtGrpAhL8HCTyOxrc7B-y7VainE6Y98-BXkuA=s114 http://lh6.ggpht.com/bb2xostKu7lOcnU1yvjs4oiQRy0C66twHYfop12aVfSHRYMxAeKqCAFDQ_JqePjyFpLYxg=s98    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64</cp:revision>
  <dcterms:created xsi:type="dcterms:W3CDTF">2010-07-04T09:26:34Z</dcterms:created>
  <dcterms:modified xsi:type="dcterms:W3CDTF">2013-01-02T10:43:53Z</dcterms:modified>
</cp:coreProperties>
</file>