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0"/>
  </p:notesMasterIdLst>
  <p:handoutMasterIdLst>
    <p:handoutMasterId r:id="rId11"/>
  </p:handoutMasterIdLst>
  <p:sldIdLst>
    <p:sldId id="261" r:id="rId2"/>
    <p:sldId id="259" r:id="rId3"/>
    <p:sldId id="260" r:id="rId4"/>
    <p:sldId id="262" r:id="rId5"/>
    <p:sldId id="268" r:id="rId6"/>
    <p:sldId id="263" r:id="rId7"/>
    <p:sldId id="269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688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ovecpokladu.cz/home/germanske-kmeny-na-nasem-uzemi-48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Vlastivěda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IV.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 Germáni a Slované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 Jana Moravcová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29.3.2011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 – 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7" name="Zástupný symbol pro obsah 6" descr="viky20080202valecnik1_b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214414" y="714356"/>
            <a:ext cx="6572295" cy="571504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Narrow" pitchFamily="34" charset="0"/>
              </a:rPr>
              <a:t>Germáni a příchod Slovanů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Narrow" pitchFamily="34" charset="0"/>
              </a:rPr>
              <a:t>Germánské kmeny sídlily v Čechách a na Moravě do poloviny 5. století našeho letopočtu. Obyvatelé tu vyráběli ozdoby a přezky zdobené drahokamy. V 5. století podnikaly z Asie nájezdy do Evropy jezdecké kmeny divokých kočovných Hunů. Jejich vpády vyprovokovaly obrovské stěhování národů. Germáni odešli na jihozápad a do uprázdněného prostoru přicházejí první Slované ze své pravlasti mezi řekami Vislou a Dněprem. Slované hledali na našem území nové pastviny pro svůj dobytek.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Narrow" pitchFamily="34" charset="0"/>
              </a:rPr>
              <a:t/>
            </a:r>
            <a:b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Narrow" pitchFamily="34" charset="0"/>
              </a:rPr>
            </a:b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142976" y="857232"/>
            <a:ext cx="7143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 Narrow" pitchFamily="34" charset="0"/>
              </a:rPr>
              <a:t>Jejich hlavní obživou bylo pastevectví a zemědělství. Byli rolníky a chovateli dobytka. Osídlili tak proto nejprve úrodná povodí řek. Pracovali na polích, chovali vepře, kozy a ovce, lovili divoká zvířata a ryby. Dokázali tkát látky. Centrem prvního slovanského osídlení se stala bývalá sopka Říp. Pozornost nově příchozích upoutala tím, že nebyla zalesněná (stromy tu vyrostly teprve ve 20. století).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7" name="Zástupný symbol pro obsah 6" descr="8ff6f4e814_14560560_o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642918"/>
            <a:ext cx="6357982" cy="5715039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000100" y="1214422"/>
            <a:ext cx="75724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 Narrow" pitchFamily="34" charset="0"/>
              </a:rPr>
              <a:t>Se zbylými Germány žili v přátelských vztazích. Osídlené území dále rozšiřovali a koncentrovali se </a:t>
            </a:r>
            <a:r>
              <a:rPr lang="cs-CZ" sz="2800" dirty="0" smtClean="0">
                <a:latin typeface="Arial Narrow" pitchFamily="34" charset="0"/>
              </a:rPr>
              <a:t>v </a:t>
            </a:r>
            <a:r>
              <a:rPr lang="cs-CZ" sz="2800" dirty="0" smtClean="0">
                <a:latin typeface="Arial Narrow" pitchFamily="34" charset="0"/>
              </a:rPr>
              <a:t>oblastech, které byla vhodné pro jejich život.. </a:t>
            </a:r>
            <a:r>
              <a:rPr lang="cs-CZ" sz="2800" dirty="0" smtClean="0">
                <a:latin typeface="Arial Narrow" pitchFamily="34" charset="0"/>
              </a:rPr>
              <a:t>Hovořili společným jazykem, který nazýváme </a:t>
            </a:r>
            <a:r>
              <a:rPr lang="cs-CZ" sz="2800" dirty="0" smtClean="0">
                <a:latin typeface="Arial Narrow" pitchFamily="34" charset="0"/>
              </a:rPr>
              <a:t>staroslověnština</a:t>
            </a:r>
            <a:r>
              <a:rPr lang="cs-CZ" sz="2800" dirty="0" smtClean="0">
                <a:latin typeface="Arial Narrow" pitchFamily="34" charset="0"/>
              </a:rPr>
              <a:t>.</a:t>
            </a:r>
            <a:endParaRPr lang="cs-CZ" sz="2800" dirty="0" smtClean="0">
              <a:latin typeface="Arial Narrow" pitchFamily="34" charset="0"/>
            </a:endParaRPr>
          </a:p>
          <a:p>
            <a:r>
              <a:rPr lang="cs-CZ" sz="2800" dirty="0" smtClean="0">
                <a:latin typeface="Arial Narrow" pitchFamily="34" charset="0"/>
              </a:rPr>
              <a:t>Příchodem Slovanů končí v našich zemích období dějin nazývané pravěk a začíná nové historické období označované jako středověk</a:t>
            </a:r>
            <a:r>
              <a:rPr lang="cs-CZ" dirty="0" smtClean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Doplň a zapiš do sešitu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G…………….. byli kočovní p………………… a z…………………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V době, které říkáme stěhování ……………..přicházejí na naše území S…………………. Přišli z východní Evropy, z území mezi řekami V………… a D…………..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Byli to z………….. a p………………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Žili v rodech, v čele stál vladyka. Více rodů tvořilo k………..v čele s knížetem. </a:t>
            </a:r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Přehled zdrojů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Učebnice pro </a:t>
            </a:r>
            <a:r>
              <a:rPr lang="cs-CZ" dirty="0" err="1" smtClean="0"/>
              <a:t>IV.třídu</a:t>
            </a:r>
            <a:r>
              <a:rPr lang="cs-CZ" dirty="0" smtClean="0"/>
              <a:t> </a:t>
            </a:r>
            <a:r>
              <a:rPr lang="cs-CZ" dirty="0" err="1" smtClean="0"/>
              <a:t>Prodos</a:t>
            </a:r>
            <a:r>
              <a:rPr lang="cs-CZ" dirty="0" smtClean="0"/>
              <a:t>, SPN</a:t>
            </a:r>
          </a:p>
          <a:p>
            <a:r>
              <a:rPr lang="cs-CZ" dirty="0" err="1" smtClean="0"/>
              <a:t>WWW</a:t>
            </a:r>
            <a:r>
              <a:rPr lang="cs-CZ" dirty="0" smtClean="0"/>
              <a:t>.</a:t>
            </a:r>
            <a:r>
              <a:rPr lang="cs-CZ" dirty="0" err="1" smtClean="0"/>
              <a:t>komen</a:t>
            </a:r>
            <a:r>
              <a:rPr lang="cs-CZ" dirty="0" smtClean="0"/>
              <a:t> </a:t>
            </a:r>
            <a:r>
              <a:rPr lang="cs-CZ" dirty="0" err="1" smtClean="0"/>
              <a:t>estranky.cz</a:t>
            </a:r>
            <a:endParaRPr lang="cs-CZ" dirty="0" smtClean="0"/>
          </a:p>
          <a:p>
            <a:r>
              <a:rPr lang="cs-CZ" i="1" dirty="0" smtClean="0">
                <a:hlinkClick r:id="rId2"/>
              </a:rPr>
              <a:t>www.</a:t>
            </a:r>
            <a:r>
              <a:rPr lang="cs-CZ" i="1" dirty="0" err="1" smtClean="0">
                <a:hlinkClick r:id="rId2"/>
              </a:rPr>
              <a:t>lovecpokladu.cz</a:t>
            </a:r>
            <a:r>
              <a:rPr lang="cs-CZ" i="1" dirty="0" smtClean="0">
                <a:hlinkClick r:id="rId2"/>
              </a:rPr>
              <a:t>/</a:t>
            </a:r>
            <a:r>
              <a:rPr lang="cs-CZ" i="1" dirty="0" err="1" smtClean="0">
                <a:hlinkClick r:id="rId2"/>
              </a:rPr>
              <a:t>home</a:t>
            </a:r>
            <a:r>
              <a:rPr lang="cs-CZ" i="1" dirty="0" smtClean="0">
                <a:hlinkClick r:id="rId2"/>
              </a:rPr>
              <a:t>/</a:t>
            </a:r>
            <a:r>
              <a:rPr lang="cs-CZ" i="1" dirty="0" err="1" smtClean="0">
                <a:hlinkClick r:id="rId2"/>
              </a:rPr>
              <a:t>germanske</a:t>
            </a:r>
            <a:r>
              <a:rPr lang="cs-CZ" i="1" dirty="0" smtClean="0">
                <a:hlinkClick r:id="rId2"/>
              </a:rPr>
              <a:t>-kmeny-na-</a:t>
            </a:r>
            <a:r>
              <a:rPr lang="cs-CZ" i="1" dirty="0" err="1" smtClean="0">
                <a:hlinkClick r:id="rId2"/>
              </a:rPr>
              <a:t>nasem</a:t>
            </a:r>
            <a:r>
              <a:rPr lang="cs-CZ" i="1" dirty="0" smtClean="0">
                <a:hlinkClick r:id="rId2"/>
              </a:rPr>
              <a:t>-</a:t>
            </a:r>
            <a:r>
              <a:rPr lang="cs-CZ" i="1" dirty="0" err="1" smtClean="0">
                <a:hlinkClick r:id="rId2"/>
              </a:rPr>
              <a:t>uzemi</a:t>
            </a:r>
            <a:r>
              <a:rPr lang="cs-CZ" i="1" dirty="0" smtClean="0">
                <a:hlinkClick r:id="rId2"/>
              </a:rPr>
              <a:t>-483</a:t>
            </a:r>
            <a:endParaRPr lang="cs-CZ" i="1" dirty="0" smtClean="0"/>
          </a:p>
          <a:p>
            <a:r>
              <a:rPr lang="cs-CZ" i="1" dirty="0" err="1" smtClean="0"/>
              <a:t>lenka</a:t>
            </a:r>
            <a:r>
              <a:rPr lang="cs-CZ" i="1" dirty="0" smtClean="0"/>
              <a:t>-</a:t>
            </a:r>
            <a:r>
              <a:rPr lang="cs-CZ" i="1" dirty="0" err="1" smtClean="0"/>
              <a:t>ils.blog.cz</a:t>
            </a:r>
            <a:r>
              <a:rPr lang="cs-CZ" i="1" dirty="0" smtClean="0"/>
              <a:t>/0707/hora-</a:t>
            </a:r>
            <a:r>
              <a:rPr lang="cs-CZ" i="1" dirty="0" err="1" smtClean="0"/>
              <a:t>rip</a:t>
            </a:r>
            <a:endParaRPr lang="cs-CZ" i="1" dirty="0" smtClean="0"/>
          </a:p>
          <a:p>
            <a:r>
              <a:rPr lang="cs-CZ" i="1" dirty="0" smtClean="0"/>
              <a:t>www.</a:t>
            </a:r>
            <a:r>
              <a:rPr lang="cs-CZ" i="1" dirty="0" err="1" smtClean="0"/>
              <a:t>cr.ic.cz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155</TotalTime>
  <Words>383</Words>
  <Application>Microsoft Office PowerPoint</Application>
  <PresentationFormat>Předvádění na obrazovce (4:3)</PresentationFormat>
  <Paragraphs>52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Základní škola a mateřská škola Staré Město   Interaktivní škola pro žáka 21.století</vt:lpstr>
      <vt:lpstr>Snímek 2</vt:lpstr>
      <vt:lpstr>Snímek 3</vt:lpstr>
      <vt:lpstr>Snímek 4</vt:lpstr>
      <vt:lpstr>Snímek 5</vt:lpstr>
      <vt:lpstr>Snímek 6</vt:lpstr>
      <vt:lpstr>Snímek 7</vt:lpstr>
      <vt:lpstr>Přehled zdrojů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MoravcovaJ</cp:lastModifiedBy>
  <cp:revision>23</cp:revision>
  <dcterms:created xsi:type="dcterms:W3CDTF">2010-07-04T09:26:34Z</dcterms:created>
  <dcterms:modified xsi:type="dcterms:W3CDTF">2013-01-02T10:53:45Z</dcterms:modified>
</cp:coreProperties>
</file>