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1998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8677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64415-97DA-4B5C-AD28-A8599E8EA960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B2289-CABC-4584-AF05-ADB25D6B9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48880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VY_52_INOVACE_02_Mikroorganizmy- kontrolní doplňovačka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500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81367" y="1370385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76470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Přečti a doplň text:</a:t>
            </a:r>
            <a:endParaRPr lang="cs-CZ" sz="24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Bakterie žijící v našem střevě nazýváme…………., protože pro nás vyrábí vitamíny…. a …….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Díky naší……………….., nemoc nevypukne.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Kulaté bakterie nazýváme………..a tyčinkovité………..……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Nemoci přenosné mezi lidmi nazýváme……………..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Bakteriální nemoci léčí…………………………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Všechny viry pouze…………, protože napadají ………  a mutují je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Protilátky získáváme přirozeně, nebo uměle………………………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Mezi jednobuněčné houby patří…………..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Vícebuněčné</a:t>
            </a:r>
            <a:r>
              <a:rPr lang="cs-CZ" sz="2400" dirty="0" smtClean="0"/>
              <a:t> houby nazýváme…………, vytváří jedy či alergie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725" y="16559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 číslům přiřaď názvy organizmů: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1.   Vir						    D.	</a:t>
            </a:r>
          </a:p>
          <a:p>
            <a:pPr marL="514350" indent="-514350">
              <a:buNone/>
            </a:pPr>
            <a:endParaRPr lang="cs-CZ" sz="2400" dirty="0" smtClean="0">
              <a:ln>
                <a:solidFill>
                  <a:sysClr val="windowText" lastClr="000000"/>
                </a:solidFill>
              </a:ln>
            </a:endParaRPr>
          </a:p>
          <a:p>
            <a:pPr marL="514350" indent="-514350">
              <a:buNone/>
            </a:pP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2. 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</a:rPr>
              <a:t>Spirocheta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      A.  </a:t>
            </a:r>
            <a:r>
              <a:rPr lang="cs-CZ" sz="1200" b="1" dirty="0" smtClean="0">
                <a:ln>
                  <a:solidFill>
                    <a:sysClr val="windowText" lastClr="000000"/>
                  </a:solidFill>
                </a:ln>
              </a:rPr>
              <a:t>  obr.1</a:t>
            </a:r>
          </a:p>
          <a:p>
            <a:pPr marL="914400" lvl="1" indent="-514350">
              <a:buNone/>
            </a:pPr>
            <a:r>
              <a:rPr lang="cs-CZ" sz="2000" dirty="0" smtClean="0">
                <a:ln>
                  <a:solidFill>
                    <a:sysClr val="windowText" lastClr="000000"/>
                  </a:solidFill>
                </a:ln>
              </a:rPr>
              <a:t>				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B.</a:t>
            </a:r>
          </a:p>
          <a:p>
            <a:pPr marL="514350" indent="-514350">
              <a:buNone/>
            </a:pP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3.   Bacil</a:t>
            </a:r>
          </a:p>
          <a:p>
            <a:pPr marL="514350" indent="-514350">
              <a:buNone/>
            </a:pPr>
            <a:endParaRPr lang="cs-CZ" sz="2400" dirty="0" smtClean="0">
              <a:ln>
                <a:solidFill>
                  <a:sysClr val="windowText" lastClr="000000"/>
                </a:solidFill>
              </a:ln>
            </a:endParaRPr>
          </a:p>
          <a:p>
            <a:pPr marL="514350" indent="-514350">
              <a:buAutoNum type="arabicPeriod" startAt="4"/>
            </a:pP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Kvasinka</a:t>
            </a:r>
          </a:p>
          <a:p>
            <a:pPr marL="514350" indent="-514350">
              <a:buNone/>
            </a:pP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							E.</a:t>
            </a:r>
            <a:endParaRPr lang="cs-CZ" sz="2000" dirty="0" smtClean="0">
              <a:ln>
                <a:solidFill>
                  <a:sysClr val="windowText" lastClr="000000"/>
                </a:solidFill>
              </a:ln>
            </a:endParaRPr>
          </a:p>
          <a:p>
            <a:pPr marL="514350" indent="-514350">
              <a:buNone/>
            </a:pP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</a:rPr>
              <a:t>5.   Plíseň	   C.</a:t>
            </a:r>
            <a:endParaRPr lang="cs-CZ" sz="2400" dirty="0">
              <a:ln>
                <a:solidFill>
                  <a:sysClr val="windowText" lastClr="000000"/>
                </a:solidFill>
              </a:ln>
            </a:endParaRPr>
          </a:p>
        </p:txBody>
      </p:sp>
      <p:pic>
        <p:nvPicPr>
          <p:cNvPr id="4" name="Obrázek 3" descr="220px-S_cerevisiae_under_DIC_microscopykvasin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1052736"/>
            <a:ext cx="1548032" cy="1548032"/>
          </a:xfrm>
          <a:prstGeom prst="rect">
            <a:avLst/>
          </a:prstGeom>
        </p:spPr>
      </p:pic>
      <p:pic>
        <p:nvPicPr>
          <p:cNvPr id="10" name="Obrázek 9" descr="isCAMKOCODkakteri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3" y="4221088"/>
            <a:ext cx="2613681" cy="182474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076056" y="2780928"/>
            <a:ext cx="576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obr..2</a:t>
            </a:r>
            <a:endParaRPr lang="cs-CZ" sz="1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55515" y="6309320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obr.3</a:t>
            </a:r>
            <a:endParaRPr lang="cs-CZ" sz="1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53294" y="328498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Obr.4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86199" y="6353960"/>
            <a:ext cx="7657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Obr.5</a:t>
            </a:r>
            <a:endParaRPr lang="cs-CZ" sz="1200" b="1" dirty="0"/>
          </a:p>
        </p:txBody>
      </p:sp>
      <p:pic>
        <p:nvPicPr>
          <p:cNvPr id="17" name="Obrázek 16" descr="225px-TreponemaPallidu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27525" y="1128935"/>
            <a:ext cx="1734380" cy="1547615"/>
          </a:xfrm>
          <a:prstGeom prst="rect">
            <a:avLst/>
          </a:prstGeom>
        </p:spPr>
      </p:pic>
      <p:pic>
        <p:nvPicPr>
          <p:cNvPr id="1026" name="Picture 2" descr="220px-Alphaviru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1299427"/>
            <a:ext cx="2239516" cy="2239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Aspergillus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74875" y="3967184"/>
            <a:ext cx="2208739" cy="2198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Zdroje obrázků:</a:t>
            </a:r>
          </a:p>
          <a:p>
            <a:pPr>
              <a:buNone/>
            </a:pPr>
            <a:r>
              <a:rPr lang="cs-CZ" sz="1200" dirty="0" smtClean="0"/>
              <a:t>Obr.1-http://cs.wikipedia.org/wiki/Soubor:S_cerevisiae_under_DIC_microscopy.jpg</a:t>
            </a:r>
          </a:p>
          <a:p>
            <a:pPr>
              <a:buNone/>
            </a:pPr>
            <a:r>
              <a:rPr lang="cs-CZ" sz="1200" dirty="0" smtClean="0"/>
              <a:t>Obr.2-http://cs.wikipedia.org/wiki/Soubor:TreponemaPallidum.jpg</a:t>
            </a:r>
          </a:p>
          <a:p>
            <a:pPr>
              <a:buNone/>
            </a:pPr>
            <a:r>
              <a:rPr lang="cs-CZ" sz="1200" dirty="0" smtClean="0"/>
              <a:t>Obr.3-http://cs.wikipedia.org/wiki/Aflatoxiny</a:t>
            </a:r>
          </a:p>
          <a:p>
            <a:pPr>
              <a:buNone/>
            </a:pPr>
            <a:r>
              <a:rPr lang="cs-CZ" sz="1200" dirty="0" smtClean="0"/>
              <a:t>Obr.4-http://cs.wikipedia.org/wiki/Soubor:Alphavirus.gif</a:t>
            </a:r>
          </a:p>
          <a:p>
            <a:pPr>
              <a:buNone/>
            </a:pPr>
            <a:r>
              <a:rPr lang="cs-CZ" sz="1200" dirty="0" smtClean="0"/>
              <a:t>Obr.5-http://commons.wikimedia.org/wiki/File:Bacteriarazorback.jpg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118</Words>
  <Application>Microsoft Office PowerPoint</Application>
  <PresentationFormat>Předvádění na obrazovce (4:3)</PresentationFormat>
  <Paragraphs>32</Paragraphs>
  <Slides>4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VY_52_INOVACE_02_Mikroorganizmy- kontrolní doplňovačka</vt:lpstr>
      <vt:lpstr>Prezentace aplikace PowerPoint</vt:lpstr>
      <vt:lpstr>K číslům přiřaď názvy organizmů: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2</dc:title>
  <dc:creator>Hercík</dc:creator>
  <cp:lastModifiedBy>Hercíková</cp:lastModifiedBy>
  <cp:revision>25</cp:revision>
  <dcterms:created xsi:type="dcterms:W3CDTF">2010-12-13T18:34:20Z</dcterms:created>
  <dcterms:modified xsi:type="dcterms:W3CDTF">2011-06-30T06:03:02Z</dcterms:modified>
</cp:coreProperties>
</file>