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1" r:id="rId2"/>
    <p:sldId id="259" r:id="rId3"/>
    <p:sldId id="268" r:id="rId4"/>
    <p:sldId id="267" r:id="rId5"/>
    <p:sldId id="265" r:id="rId6"/>
    <p:sldId id="263" r:id="rId7"/>
    <p:sldId id="266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>
        <p:scale>
          <a:sx n="78" d="100"/>
          <a:sy n="78" d="100"/>
        </p:scale>
        <p:origin x="-1134" y="2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196529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316289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celek: Josef II.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Jana Moravcová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3.4.2012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Josef </a:t>
            </a:r>
            <a:r>
              <a:rPr lang="cs-CZ" dirty="0" smtClean="0"/>
              <a:t>II.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    Nejstarší </a:t>
            </a:r>
            <a:r>
              <a:rPr lang="cs-CZ" dirty="0" smtClean="0">
                <a:latin typeface="Arial Narrow" pitchFamily="34" charset="0"/>
              </a:rPr>
              <a:t>syn Marie Terezie, Josef II., pokračoval po převzetí vlády v pokrokových změnách ještě důrazněji. Věřil v rozhodující úlohu panovníka a jeho odpovědnost za obecné blaho, chtěl lidi osvítit věděním, aby používali svého rozumu. Proto se mu říká osvícenský panovník. Byl velmi pracovitý, svou vládu opíral o armádu, úředníky a policii. Pomocí reforem se snažil vytvořit jednotný a velmi silný stát. V roce 1781 zrušil nevolnictví, poddaní se mohli volně stěhovat, vybrat si řemeslo, kterému se chtěli vyučit, studovat na školách. Chudé děti z venkova nejčastěji mířily do církevních škol, kde se neplatilo ani za ubytování, ani za stravu. Všichni lidé byli prohlášeni svobodnými občany, poddaným však zůstala dále povinnost roboty a odvádění poddanských dávek vrchnosti.</a:t>
            </a: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7" name="Zástupný symbol pro obsah 6" descr="287px-Joseph_II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428860" y="357166"/>
            <a:ext cx="3467035" cy="6215106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Korunovační koruna Josefa II.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7" name="Zástupný symbol pro obsah 6" descr="450px-Crown_of_Joseph_II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086100" y="1447800"/>
            <a:ext cx="3429000" cy="4572000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7" name="Zástupný symbol pro obsah 6" descr="Toleranzpatent_00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285984" y="285728"/>
            <a:ext cx="5429288" cy="628652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   Josef </a:t>
            </a:r>
            <a:r>
              <a:rPr lang="cs-CZ" dirty="0" smtClean="0">
                <a:latin typeface="Arial Narrow" pitchFamily="34" charset="0"/>
              </a:rPr>
              <a:t>II. vládl jen deset let, přesto prosadil mnoho změn, kterými se snažil zlepšit život prostého lidu. Kromě zrušení nevolnictví vydal více než 6 000 dalších nařízení. Velmi důležité bylo vyhlášení náboženské svobody v roce 1781, toleranční patent. Lidé už nemuseli povinně vyznávat katolickou víru, měli povoleno i jiné církevní učení. Toleranční patent také omezil počet různých církevních obřadů a svátků nebo zakázal vyzvánění při bouřkách. Aby omezil moc katolické církve, zrušil kláštery, které nevykonávaly prospěšnou činnost.</a:t>
            </a: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Doplň </a:t>
            </a:r>
            <a:r>
              <a:rPr lang="cs-CZ" dirty="0" smtClean="0"/>
              <a:t>a zapiš do sešitu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   Josef </a:t>
            </a:r>
            <a:r>
              <a:rPr lang="cs-CZ" dirty="0" smtClean="0">
                <a:latin typeface="Arial Narrow" pitchFamily="34" charset="0"/>
              </a:rPr>
              <a:t>II. po  převzetí vlády pokračoval v r…………….. Pomocí reforem se snažil vytvořit s……………. a </a:t>
            </a:r>
            <a:r>
              <a:rPr lang="cs-CZ" dirty="0" err="1" smtClean="0">
                <a:latin typeface="Arial Narrow" pitchFamily="34" charset="0"/>
              </a:rPr>
              <a:t>j</a:t>
            </a:r>
            <a:r>
              <a:rPr lang="cs-CZ" dirty="0" smtClean="0">
                <a:latin typeface="Arial Narrow" pitchFamily="34" charset="0"/>
              </a:rPr>
              <a:t>....................... stát. 1781 zrušil ne…………………. , ale r……………….. zůstala.  Vyhlásil náboženskou s……………. Tolerančním patentem roku  1781. Byl,  stejně jako jeho matka, nesmírně pracovitý.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Učebnice vlastivědy pro 5, ročník Alter a NŠ</a:t>
            </a:r>
          </a:p>
          <a:p>
            <a:pPr>
              <a:buNone/>
            </a:pPr>
            <a:r>
              <a:rPr lang="cs-CZ" dirty="0" err="1" smtClean="0"/>
              <a:t>Cr.ic.cz</a:t>
            </a:r>
            <a:endParaRPr lang="cs-CZ" dirty="0" smtClean="0"/>
          </a:p>
          <a:p>
            <a:pPr>
              <a:buNone/>
            </a:pPr>
            <a:r>
              <a:rPr lang="cs-CZ" i="1" dirty="0" err="1" smtClean="0"/>
              <a:t>cs.wikipedia.org</a:t>
            </a:r>
            <a:r>
              <a:rPr lang="cs-CZ" i="1" dirty="0" smtClean="0"/>
              <a:t>/</a:t>
            </a:r>
            <a:r>
              <a:rPr lang="cs-CZ" i="1" dirty="0" err="1" smtClean="0"/>
              <a:t>wiki</a:t>
            </a:r>
            <a:r>
              <a:rPr lang="cs-CZ" i="1" dirty="0" smtClean="0"/>
              <a:t>/</a:t>
            </a:r>
            <a:r>
              <a:rPr lang="cs-CZ" b="1" i="1" dirty="0" smtClean="0"/>
              <a:t>Josef</a:t>
            </a:r>
            <a:r>
              <a:rPr lang="cs-CZ" i="1" dirty="0" smtClean="0"/>
              <a:t>_</a:t>
            </a:r>
            <a:r>
              <a:rPr lang="cs-CZ" b="1" i="1" dirty="0" smtClean="0"/>
              <a:t>II</a:t>
            </a:r>
          </a:p>
          <a:p>
            <a:pPr>
              <a:buNone/>
            </a:pPr>
            <a:r>
              <a:rPr lang="cs-CZ" i="1" dirty="0" err="1" smtClean="0"/>
              <a:t>cs.wikipedia.org</a:t>
            </a:r>
            <a:r>
              <a:rPr lang="cs-CZ" i="1" dirty="0" smtClean="0"/>
              <a:t>/</a:t>
            </a:r>
            <a:r>
              <a:rPr lang="cs-CZ" i="1" dirty="0" err="1" smtClean="0"/>
              <a:t>wiki</a:t>
            </a:r>
            <a:r>
              <a:rPr lang="cs-CZ" i="1" dirty="0" smtClean="0"/>
              <a:t>/</a:t>
            </a:r>
            <a:r>
              <a:rPr lang="cs-CZ" b="1" i="1" dirty="0" smtClean="0"/>
              <a:t>Toleranční</a:t>
            </a:r>
            <a:r>
              <a:rPr lang="cs-CZ" i="1" dirty="0" smtClean="0"/>
              <a:t>_</a:t>
            </a:r>
            <a:r>
              <a:rPr lang="cs-CZ" b="1" i="1" dirty="0" smtClean="0"/>
              <a:t>patent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53</TotalTime>
  <Words>388</Words>
  <Application>Microsoft Office PowerPoint</Application>
  <PresentationFormat>Předvádění na obrazovce (4:3)</PresentationFormat>
  <Paragraphs>43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  Josef II.</vt:lpstr>
      <vt:lpstr>Snímek 3</vt:lpstr>
      <vt:lpstr>Korunovační koruna Josefa II.</vt:lpstr>
      <vt:lpstr>Snímek 5</vt:lpstr>
      <vt:lpstr>Snímek 6</vt:lpstr>
      <vt:lpstr>  Doplň a zapiš do sešitu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MoravcovaJ</cp:lastModifiedBy>
  <cp:revision>13</cp:revision>
  <dcterms:created xsi:type="dcterms:W3CDTF">2010-07-04T09:26:34Z</dcterms:created>
  <dcterms:modified xsi:type="dcterms:W3CDTF">2013-01-02T18:02:29Z</dcterms:modified>
</cp:coreProperties>
</file>