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7"/>
  </p:notesMasterIdLst>
  <p:handoutMasterIdLst>
    <p:handoutMasterId r:id="rId8"/>
  </p:handoutMasterIdLst>
  <p:sldIdLst>
    <p:sldId id="261" r:id="rId2"/>
    <p:sldId id="259" r:id="rId3"/>
    <p:sldId id="263" r:id="rId4"/>
    <p:sldId id="264" r:id="rId5"/>
    <p:sldId id="265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58" autoAdjust="0"/>
  </p:normalViewPr>
  <p:slideViewPr>
    <p:cSldViewPr>
      <p:cViewPr>
        <p:scale>
          <a:sx n="78" d="100"/>
          <a:sy n="78" d="100"/>
        </p:scale>
        <p:origin x="-1146" y="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472567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2.1.2013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5140680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dirty="0" err="1" smtClean="0"/>
              <a:t>ZŠaMŠ</a:t>
            </a:r>
            <a:r>
              <a:rPr lang="cs-CZ" smtClean="0"/>
              <a:t> Staré Město, Jamnická 270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61369-3170-43D5-BE99-2362ADE0537C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vlastivěda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V.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Tematický celek: Marie  Terezie, Josef II. - opakování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Jana  Moravcová</a:t>
            </a:r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11.4.2012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Napiš, kdo tuto reformu zavedl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BC4FF-95E9-470F-A7D2-95C1B12FE164}" type="datetime1">
              <a:rPr lang="cs-CZ" smtClean="0"/>
              <a:pPr/>
              <a:t>2.1.2013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povinná školní docházka –</a:t>
            </a:r>
          </a:p>
          <a:p>
            <a:pPr>
              <a:buNone/>
            </a:pPr>
            <a:r>
              <a:rPr lang="pl-PL" dirty="0" smtClean="0">
                <a:latin typeface="Arial Narrow" pitchFamily="34" charset="0"/>
              </a:rPr>
              <a:t>snížení roboty na tři dny v týdnu –</a:t>
            </a:r>
          </a:p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zrušení nevolnictví –</a:t>
            </a:r>
          </a:p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budování stálého vojska –</a:t>
            </a:r>
          </a:p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toleranční patent –</a:t>
            </a:r>
          </a:p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zrušení některých klášterů –</a:t>
            </a:r>
          </a:p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budování nemocnic a ústavu pro chudé –</a:t>
            </a:r>
          </a:p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zákaz mučení obviněných –</a:t>
            </a:r>
          </a:p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povinnost vrchnosti platit daně –</a:t>
            </a:r>
          </a:p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výstavba pevností –</a:t>
            </a:r>
          </a:p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omezení počtu svátku –</a:t>
            </a:r>
            <a:endParaRPr lang="cs-CZ" dirty="0"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K uvedeným letopočtům uveď událost:</a:t>
            </a:r>
          </a:p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1740 – 1780</a:t>
            </a:r>
          </a:p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1774 </a:t>
            </a:r>
          </a:p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1781 </a:t>
            </a:r>
          </a:p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Zkus sestavit denní jídelníček venkovských dětí v 18. století a porovnej ho se svým. </a:t>
            </a:r>
          </a:p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ráno </a:t>
            </a:r>
          </a:p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poledne </a:t>
            </a:r>
          </a:p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večer 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2.1.2013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    Představ si, že žiješ v domku v 18. století. </a:t>
            </a:r>
            <a:endParaRPr lang="cs-CZ" dirty="0" smtClean="0">
              <a:latin typeface="Arial Narrow" pitchFamily="34" charset="0"/>
            </a:endParaRPr>
          </a:p>
          <a:p>
            <a:pPr>
              <a:buNone/>
            </a:pPr>
            <a:r>
              <a:rPr lang="cs-CZ" dirty="0">
                <a:latin typeface="Arial Narrow" pitchFamily="34" charset="0"/>
              </a:rPr>
              <a:t> </a:t>
            </a:r>
            <a:r>
              <a:rPr lang="cs-CZ" dirty="0" smtClean="0">
                <a:latin typeface="Arial Narrow" pitchFamily="34" charset="0"/>
              </a:rPr>
              <a:t>   </a:t>
            </a:r>
            <a:r>
              <a:rPr lang="cs-CZ" dirty="0" smtClean="0">
                <a:latin typeface="Arial Narrow" pitchFamily="34" charset="0"/>
              </a:rPr>
              <a:t>Právě </a:t>
            </a:r>
            <a:r>
              <a:rPr lang="cs-CZ" dirty="0" smtClean="0">
                <a:latin typeface="Arial Narrow" pitchFamily="34" charset="0"/>
              </a:rPr>
              <a:t>ho s rodiči zařizuješ.</a:t>
            </a:r>
          </a:p>
          <a:p>
            <a:pPr>
              <a:buNone/>
            </a:pPr>
            <a:r>
              <a:rPr lang="cs-CZ" dirty="0" smtClean="0">
                <a:latin typeface="Arial Narrow" pitchFamily="34" charset="0"/>
              </a:rPr>
              <a:t>    Rozhodni se, kam umístíš jednotlivé části nábytku: </a:t>
            </a:r>
            <a:endParaRPr lang="cs-CZ" dirty="0" smtClean="0">
              <a:latin typeface="Arial Narrow" pitchFamily="34" charset="0"/>
            </a:endParaRPr>
          </a:p>
          <a:p>
            <a:pPr>
              <a:buNone/>
            </a:pPr>
            <a:r>
              <a:rPr lang="cs-CZ" dirty="0">
                <a:latin typeface="Arial Narrow" pitchFamily="34" charset="0"/>
              </a:rPr>
              <a:t> </a:t>
            </a:r>
            <a:r>
              <a:rPr lang="cs-CZ" dirty="0" smtClean="0">
                <a:latin typeface="Arial Narrow" pitchFamily="34" charset="0"/>
              </a:rPr>
              <a:t>   </a:t>
            </a:r>
            <a:r>
              <a:rPr lang="cs-CZ" dirty="0" smtClean="0">
                <a:latin typeface="Arial Narrow" pitchFamily="34" charset="0"/>
              </a:rPr>
              <a:t>dřevěná </a:t>
            </a:r>
            <a:r>
              <a:rPr lang="cs-CZ" dirty="0" smtClean="0">
                <a:latin typeface="Arial Narrow" pitchFamily="34" charset="0"/>
              </a:rPr>
              <a:t>truhla na </a:t>
            </a:r>
            <a:r>
              <a:rPr lang="cs-CZ" dirty="0" smtClean="0">
                <a:latin typeface="Arial Narrow" pitchFamily="34" charset="0"/>
              </a:rPr>
              <a:t>obuv, truhla </a:t>
            </a:r>
            <a:r>
              <a:rPr lang="cs-CZ" dirty="0" smtClean="0">
                <a:latin typeface="Arial Narrow" pitchFamily="34" charset="0"/>
              </a:rPr>
              <a:t>na potraviny, obrázky svatých, obrázek císařovny Marie </a:t>
            </a:r>
            <a:r>
              <a:rPr lang="cs-CZ" dirty="0" smtClean="0">
                <a:latin typeface="Arial Narrow" pitchFamily="34" charset="0"/>
              </a:rPr>
              <a:t>Terezie, šicí </a:t>
            </a:r>
            <a:r>
              <a:rPr lang="cs-CZ" dirty="0" smtClean="0">
                <a:latin typeface="Arial Narrow" pitchFamily="34" charset="0"/>
              </a:rPr>
              <a:t>stroj, dřevené lavice, rádio, postele, stůl se židlemi, obrázek </a:t>
            </a:r>
            <a:r>
              <a:rPr lang="cs-CZ" dirty="0" smtClean="0">
                <a:latin typeface="Arial Narrow" pitchFamily="34" charset="0"/>
              </a:rPr>
              <a:t>císaře Josefa </a:t>
            </a:r>
            <a:r>
              <a:rPr lang="cs-CZ" dirty="0" smtClean="0">
                <a:latin typeface="Arial Narrow" pitchFamily="34" charset="0"/>
              </a:rPr>
              <a:t>II., hrníčky, boty, křížek, televize, peřiny.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Vytvoř správné dvojice .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2.1.2013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>
                <a:latin typeface="Arial Narrow" pitchFamily="34" charset="0"/>
              </a:rPr>
              <a:t>T</a:t>
            </a:r>
            <a:r>
              <a:rPr lang="cs-CZ" dirty="0" smtClean="0">
                <a:latin typeface="Arial Narrow" pitchFamily="34" charset="0"/>
              </a:rPr>
              <a:t>oleranční </a:t>
            </a:r>
            <a:r>
              <a:rPr lang="cs-CZ" dirty="0" smtClean="0">
                <a:latin typeface="Arial Narrow" pitchFamily="34" charset="0"/>
              </a:rPr>
              <a:t>patent stejná práva pro všechny lidi</a:t>
            </a:r>
          </a:p>
          <a:p>
            <a:r>
              <a:rPr lang="cs-CZ" dirty="0" smtClean="0">
                <a:latin typeface="Arial Narrow" pitchFamily="34" charset="0"/>
              </a:rPr>
              <a:t>stálé vojsko všichni lidé svobodní</a:t>
            </a:r>
          </a:p>
          <a:p>
            <a:r>
              <a:rPr lang="cs-CZ" dirty="0" smtClean="0">
                <a:latin typeface="Arial Narrow" pitchFamily="34" charset="0"/>
              </a:rPr>
              <a:t>osvícenství náboženské svoboda</a:t>
            </a:r>
          </a:p>
          <a:p>
            <a:r>
              <a:rPr lang="cs-CZ" dirty="0" smtClean="0">
                <a:latin typeface="Arial Narrow" pitchFamily="34" charset="0"/>
              </a:rPr>
              <a:t>zrušení nevolnictví zvýšení vzdělanosti obyvatel</a:t>
            </a:r>
          </a:p>
          <a:p>
            <a:r>
              <a:rPr lang="cs-CZ" dirty="0" smtClean="0">
                <a:latin typeface="Arial Narrow" pitchFamily="34" charset="0"/>
              </a:rPr>
              <a:t>povinná školní docházka </a:t>
            </a:r>
          </a:p>
          <a:p>
            <a:r>
              <a:rPr lang="cs-CZ" dirty="0" smtClean="0">
                <a:latin typeface="Arial Narrow" pitchFamily="34" charset="0"/>
              </a:rPr>
              <a:t>budování pevností</a:t>
            </a:r>
            <a:endParaRPr lang="cs-CZ" dirty="0">
              <a:latin typeface="Arial Narrow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58</TotalTime>
  <Words>257</Words>
  <Application>Microsoft Office PowerPoint</Application>
  <PresentationFormat>Předvádění na obrazovce (4:3)</PresentationFormat>
  <Paragraphs>54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Jmění</vt:lpstr>
      <vt:lpstr>Základní škola a mateřská škola Staré Město   Interaktivní škola pro žáka 21.století</vt:lpstr>
      <vt:lpstr>Napiš, kdo tuto reformu zavedl</vt:lpstr>
      <vt:lpstr>Prezentace aplikace PowerPoint</vt:lpstr>
      <vt:lpstr>Prezentace aplikace PowerPoint</vt:lpstr>
      <vt:lpstr>Vytvoř správné dvojice 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Učitel</cp:lastModifiedBy>
  <cp:revision>17</cp:revision>
  <dcterms:created xsi:type="dcterms:W3CDTF">2010-07-04T09:26:34Z</dcterms:created>
  <dcterms:modified xsi:type="dcterms:W3CDTF">2013-01-02T18:24:29Z</dcterms:modified>
</cp:coreProperties>
</file>