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DC34F-54E0-46B3-943F-2B95FFD9FF24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FD022F-E19C-48DC-AD27-B529BEF885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91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ED7AC-9671-4C25-8A9F-1DE45697E76B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CFDCD-0138-455C-8687-78E9659282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229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45BD1E-5E93-4830-A93C-3E45F1352B46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48BA9-A72F-47D6-92B4-1BA14B87AA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937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DC7CE6-B2AD-404B-ACCA-DAD9225EEF68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394098-4280-448B-BB27-04F753AC5A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881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503BB-D455-4A5E-B4F0-A8D5AC126AF4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7FFF98-F50C-412E-8FFC-6B0344FEF3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376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3FBA2-D1F7-41FB-9397-E691CEDAAB2C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55134C-F0DE-4292-9AB1-AED7081CE8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041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44472C-3B25-4B6C-8929-AA3E58165366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592EA-D5A2-4203-8413-AE8B589CCA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554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84D5B-F0E0-4D93-94EF-D855BC0F59F7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6631D5-F8D2-4E37-B82D-1D366F65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517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E76C0-C995-4B9F-9E48-1D6F36AEB456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87291-4A10-4053-8BD9-9B965AA41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563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F7A81-975B-4961-B334-FE0C3360E0A2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60163-A671-4715-B7D1-8CEEC1C4F3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359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EE281-092C-4502-A518-2121AE01D07D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5BF1E-A228-4450-A776-991AB22BE9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359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04BDD34-6C8B-42D8-924A-50638BD1727C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492EA40-7868-42E7-9667-E59E1CAE5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2780928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smtClean="0"/>
              <a:t>VY_52_INOVACE_08_Bezobratlí- opakování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5229200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323850" y="1812059"/>
            <a:ext cx="84963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260350"/>
            <a:ext cx="8229600" cy="6597650"/>
          </a:xfrm>
        </p:spPr>
        <p:txBody>
          <a:bodyPr rtlCol="0">
            <a:noAutofit/>
          </a:bodyPr>
          <a:lstStyle/>
          <a:p>
            <a:pPr marL="800100" lvl="1" indent="-3429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b="1" u="sng" dirty="0" smtClean="0"/>
              <a:t>1.   DOPLŇOVAČKA:</a:t>
            </a:r>
          </a:p>
          <a:p>
            <a:pPr marL="400050" eaLnBrk="1" fontAlgn="auto" hangingPunct="1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solidFill>
                  <a:schemeClr val="tx2">
                    <a:lumMod val="75000"/>
                  </a:schemeClr>
                </a:solidFill>
              </a:rPr>
              <a:t>bakterie pro člověka nezbytné:…………………………………užitečné v potravinářství…………. </a:t>
            </a:r>
          </a:p>
          <a:p>
            <a:pPr marL="400050" eaLnBrk="1" fontAlgn="auto" hangingPunct="1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solidFill>
                  <a:schemeClr val="tx2">
                    <a:lumMod val="75000"/>
                  </a:schemeClr>
                </a:solidFill>
              </a:rPr>
              <a:t>…………………….   škodlivé……………………………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solidFill>
                  <a:schemeClr val="tx2">
                    <a:lumMod val="75000"/>
                  </a:schemeClr>
                </a:solidFill>
              </a:rPr>
              <a:t>V nepříznivých podmínkách si bakterie tvoří…………………………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b="1" u="sng" dirty="0" smtClean="0"/>
              <a:t>2.  přiřaď odpovídající informace:</a:t>
            </a:r>
            <a:endParaRPr lang="cs-CZ" sz="1800" u="sng" dirty="0" smtClean="0"/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1. ANGÍNA		A. VNITŘNÍ PARAZIT-HLÍST		</a:t>
            </a:r>
            <a:r>
              <a:rPr lang="cs-CZ" sz="1800" b="1" dirty="0" smtClean="0"/>
              <a:t> 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2.ÚPLAVICE		B. VIR NAPADÁ BÍLÉ KRVINKY		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3. AIDS			C. BAKTERIE TVOŘÍ POVLAKY NA MANDLÍCH	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4. CHŘIPKA		D. ROZTOČ V KŮŽI			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5. TUBERKULOZA		E. VIRUS NAPADÁ DÝCHACÍ CESTY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6. SVRAB			F. BAKTERIE -OČKOVÁNÍ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7. TASEMNICE		G. VNITŘNÍ PARAZIT DLOUHÝ 2m.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8. ROUP DĚTSKÝ		H. BAKTERIE STŘEVNÍ PRŮJMOVÉ ONEMOCNĚNÍ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 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b="1" dirty="0" smtClean="0"/>
              <a:t>3. PŘI OČKOVÁNÍ DODÁVÁM DO  TĚLA </a:t>
            </a:r>
            <a:r>
              <a:rPr lang="cs-CZ" sz="1800" dirty="0" smtClean="0"/>
              <a:t>BUĎ…………………………………………….NEBO……………………………….…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800" dirty="0" smtClean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476250"/>
            <a:ext cx="8218487" cy="564991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4.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Napiš vývojový cyklus tasemnice</a:t>
            </a:r>
            <a:r>
              <a:rPr lang="cs-CZ" dirty="0" smtClean="0"/>
              <a:t>…………………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.................................................................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5. Vývin nepřímý  s proměnou neúplnou má-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(podtrhni odpovídající tvrzení)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veš dětská, blecha obecná, komár pisklavý, moucha domácí,mol šatní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6.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 dva vnitřní parazity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 dva konkurenty-dvoukřídlé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 dva konkurenty motýly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 dva vnější parazity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cs-CZ" sz="3200" smtClean="0"/>
              <a:t>ŘEŠENÍ: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 marL="457200" indent="-457200">
              <a:buFont typeface="Calibri" pitchFamily="34" charset="0"/>
              <a:buAutoNum type="arabicPeriod"/>
            </a:pPr>
            <a:r>
              <a:rPr lang="cs-CZ" sz="2000" smtClean="0"/>
              <a:t>Symbiotické- střevní, mléčného kvašení, patogenní</a:t>
            </a:r>
          </a:p>
          <a:p>
            <a:pPr marL="457200" indent="-457200">
              <a:buFont typeface="Calibri" pitchFamily="34" charset="0"/>
              <a:buAutoNum type="arabicPeriod"/>
            </a:pPr>
            <a:endParaRPr lang="cs-CZ" sz="2000" smtClean="0"/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000" smtClean="0"/>
              <a:t>1-C, 2-H, 3-B, 4-E, 5-F, 6-D, 7-G, 8-A</a:t>
            </a:r>
          </a:p>
          <a:p>
            <a:pPr marL="457200" indent="-457200">
              <a:buFont typeface="Calibri" pitchFamily="34" charset="0"/>
              <a:buAutoNum type="arabicPeriod"/>
            </a:pPr>
            <a:endParaRPr lang="cs-CZ" sz="2000" smtClean="0"/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000" smtClean="0"/>
              <a:t>Oslabené původce nemocí nebo hotové protilátky</a:t>
            </a:r>
          </a:p>
          <a:p>
            <a:pPr marL="457200" indent="-457200">
              <a:buFont typeface="Calibri" pitchFamily="34" charset="0"/>
              <a:buAutoNum type="arabicPeriod"/>
            </a:pPr>
            <a:endParaRPr lang="cs-CZ" sz="2000" smtClean="0"/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000" smtClean="0"/>
              <a:t>Vajíčko- stolice- hnojení louky- spásání skotem- krví do svalu, člověk a tepelně nezpracované maso- vývin v dospělce ve střevech</a:t>
            </a:r>
          </a:p>
          <a:p>
            <a:pPr marL="457200" indent="-457200">
              <a:buFont typeface="Calibri" pitchFamily="34" charset="0"/>
              <a:buAutoNum type="arabicPeriod"/>
            </a:pPr>
            <a:endParaRPr lang="cs-CZ" sz="2000" smtClean="0"/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000" smtClean="0"/>
              <a:t>5.  Jediná veš má nepřímý vývin s proměnou neúplnou</a:t>
            </a:r>
          </a:p>
          <a:p>
            <a:pPr marL="457200" indent="-457200">
              <a:buFont typeface="Calibri" pitchFamily="34" charset="0"/>
              <a:buAutoNum type="arabicPeriod"/>
            </a:pPr>
            <a:endParaRPr lang="cs-CZ" sz="2000" smtClean="0"/>
          </a:p>
          <a:p>
            <a:pPr marL="457200" indent="-457200">
              <a:buFont typeface="Calibri" pitchFamily="34" charset="0"/>
              <a:buAutoNum type="arabicPeriod"/>
            </a:pPr>
            <a:endParaRPr lang="cs-CZ" sz="2000" smtClean="0"/>
          </a:p>
          <a:p>
            <a:pPr marL="457200" indent="-457200">
              <a:buFont typeface="Calibri" pitchFamily="34" charset="0"/>
              <a:buAutoNum type="arabicPeriod"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</TotalTime>
  <Words>154</Words>
  <Application>Microsoft Office PowerPoint</Application>
  <PresentationFormat>Předvádění na obrazovce (4:3)</PresentationFormat>
  <Paragraphs>39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Arial</vt:lpstr>
      <vt:lpstr>Calibri</vt:lpstr>
      <vt:lpstr>Motiv sady Office</vt:lpstr>
      <vt:lpstr>VY_52_INOVACE_08_Bezobratlí- opakování</vt:lpstr>
      <vt:lpstr>Prezentace aplikace PowerPoint</vt:lpstr>
      <vt:lpstr>Prezentace aplikace PowerPoint</vt:lpstr>
      <vt:lpstr>ŘEŠENÍ: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Hercík</dc:creator>
  <cp:lastModifiedBy>Hercíková</cp:lastModifiedBy>
  <cp:revision>41</cp:revision>
  <dcterms:created xsi:type="dcterms:W3CDTF">2011-01-01T08:33:38Z</dcterms:created>
  <dcterms:modified xsi:type="dcterms:W3CDTF">2011-06-29T10:24:08Z</dcterms:modified>
</cp:coreProperties>
</file>