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B273D-268F-46E8-B1AC-1AE872E3CF8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1ABD2-BD69-4AF9-8DB6-CA40DAFB3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19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0B3C9-667C-4A17-B324-7C4F804C95B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48BC9-9B1F-4396-AA71-F5DEFFE1B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02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3D002-3282-453E-BB64-C1E6C5D40E3F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B9BE1-E755-4FDE-A6B9-7E6D95142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903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2AD9B-8F31-4642-88AE-5FC79E15C53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B79F3-9BD8-4154-9F8F-C742A0D37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677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09F49-61EE-4100-883E-AF90AFC643D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4038E-8645-4D55-A570-EF378AC86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844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83BC4-D249-4FEC-8DDA-A0CEA92FFC4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45306-0AD0-4B0A-B3C4-ED5D2DC72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329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1E76A-CC7D-4C7B-9C00-3D525A40E917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9E3D1-B487-4C00-94C9-8CB59A59C7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554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8B61E-B3A5-4D3E-8444-CC384A150F8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B4E65-0AE5-4232-83D9-38B002B61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441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146FE-B631-423C-9D25-8AD2424DE99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45969-7D51-4847-83A7-0FEE277DD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337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D83CB-0D41-4FAD-9272-7FF9D82AE08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26D3E-30D9-4195-A9D3-ACDA122C3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6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66A32-6A54-414B-ADB2-15830345F7E4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1B39E-BFF1-4584-82B4-74EE9AF93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042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767C3D-150C-48C3-AEB4-114599D3B74A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694C74-BE34-45B5-9687-F0949C40B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WildRat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7238" y="2492896"/>
            <a:ext cx="7772400" cy="2019300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VY_52_INOVACE_09_Hlodavci lidských sídel-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38" y="5157192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611188" y="1628800"/>
            <a:ext cx="8064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908050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HLODAVCI: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49577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1</a:t>
            </a:r>
            <a:r>
              <a:rPr lang="cs-CZ" sz="1400" smtClean="0"/>
              <a:t>. </a:t>
            </a:r>
            <a:r>
              <a:rPr lang="cs-CZ" sz="2400" b="1" u="sng" smtClean="0"/>
              <a:t>MYŠ DOMÁCÍ</a:t>
            </a:r>
            <a:r>
              <a:rPr lang="cs-CZ" sz="2400" b="1" smtClean="0"/>
              <a:t>:</a:t>
            </a:r>
          </a:p>
        </p:txBody>
      </p:sp>
      <p:pic>
        <p:nvPicPr>
          <p:cNvPr id="3076" name="Obrázek 4" descr="myš domác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275" y="1484313"/>
            <a:ext cx="4151313" cy="288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323850" y="4941888"/>
            <a:ext cx="8820150" cy="163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Hlodavec (obrušování hlodáků), rychle se množí 5 x ročně po 8 mladých. Všežravec, přenašeč chorob- hubení- kočka, past, </a:t>
            </a:r>
            <a:r>
              <a:rPr lang="cs-CZ" sz="2400" b="1"/>
              <a:t>deratizace</a:t>
            </a:r>
            <a:r>
              <a:rPr lang="cs-CZ" sz="2400"/>
              <a:t>- hubení plošné jedem- nebezpečné</a:t>
            </a:r>
          </a:p>
          <a:p>
            <a:pPr eaLnBrk="1" hangingPunct="1"/>
            <a:endParaRPr lang="cs-CZ" sz="1400"/>
          </a:p>
          <a:p>
            <a:pPr eaLnBrk="1" hangingPunct="1"/>
            <a:r>
              <a:rPr lang="cs-CZ" sz="1400"/>
              <a:t>        </a:t>
            </a:r>
            <a:endParaRPr lang="cs-CZ" sz="3200"/>
          </a:p>
        </p:txBody>
      </p:sp>
      <p:sp>
        <p:nvSpPr>
          <p:cNvPr id="3078" name="TextovéPole 6"/>
          <p:cNvSpPr txBox="1">
            <a:spLocks noChangeArrowheads="1"/>
          </p:cNvSpPr>
          <p:nvPr/>
        </p:nvSpPr>
        <p:spPr bwMode="auto">
          <a:xfrm>
            <a:off x="7308850" y="3933825"/>
            <a:ext cx="12239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3" descr="800px-Roofrat_Hagenbeck_0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1628775"/>
            <a:ext cx="6053137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Obdélník 4"/>
          <p:cNvSpPr>
            <a:spLocks noChangeArrowheads="1"/>
          </p:cNvSpPr>
          <p:nvPr/>
        </p:nvSpPr>
        <p:spPr bwMode="auto">
          <a:xfrm>
            <a:off x="1042988" y="333375"/>
            <a:ext cx="7416800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/>
              <a:t>2</a:t>
            </a:r>
            <a:r>
              <a:rPr lang="cs-CZ" sz="3600"/>
              <a:t>. </a:t>
            </a:r>
            <a:r>
              <a:rPr lang="cs-CZ" b="1" u="sng"/>
              <a:t>KRYSA domácí-</a:t>
            </a:r>
            <a:r>
              <a:rPr lang="cs-CZ"/>
              <a:t> velikost 20 cm- dnes vytlačena potkany. Všežravec- nadzemní život- sklady</a:t>
            </a:r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6300788" y="6381750"/>
            <a:ext cx="1943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4"/>
          <p:cNvSpPr txBox="1">
            <a:spLocks noChangeArrowheads="1"/>
          </p:cNvSpPr>
          <p:nvPr/>
        </p:nvSpPr>
        <p:spPr bwMode="auto">
          <a:xfrm>
            <a:off x="179388" y="5229225"/>
            <a:ext cx="85328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Všichni hlodavci se přiživují na potravinách, přenáší choroby – tyfus, mor. Nejlepší prevence- úklid, zabezpečení potravin, nehromadit odpad</a:t>
            </a:r>
          </a:p>
        </p:txBody>
      </p:sp>
      <p:sp>
        <p:nvSpPr>
          <p:cNvPr id="5123" name="TextovéPole 6"/>
          <p:cNvSpPr txBox="1">
            <a:spLocks noChangeArrowheads="1"/>
          </p:cNvSpPr>
          <p:nvPr/>
        </p:nvSpPr>
        <p:spPr bwMode="auto">
          <a:xfrm>
            <a:off x="1187450" y="476250"/>
            <a:ext cx="50403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/>
              <a:t>3. Potkan domácí.</a:t>
            </a:r>
          </a:p>
        </p:txBody>
      </p:sp>
      <p:sp>
        <p:nvSpPr>
          <p:cNvPr id="5124" name="TextovéPole 7"/>
          <p:cNvSpPr txBox="1">
            <a:spLocks noChangeArrowheads="1"/>
          </p:cNvSpPr>
          <p:nvPr/>
        </p:nvSpPr>
        <p:spPr bwMode="auto">
          <a:xfrm>
            <a:off x="611188" y="981075"/>
            <a:ext cx="78486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Obsadil  sklady, kanalizaci i zemědělské plochy, menší uši, větší tělo než krysa</a:t>
            </a:r>
          </a:p>
        </p:txBody>
      </p:sp>
      <p:sp>
        <p:nvSpPr>
          <p:cNvPr id="5125" name="TextovéPole 8"/>
          <p:cNvSpPr txBox="1">
            <a:spLocks noChangeArrowheads="1"/>
          </p:cNvSpPr>
          <p:nvPr/>
        </p:nvSpPr>
        <p:spPr bwMode="auto">
          <a:xfrm>
            <a:off x="6084888" y="4941888"/>
            <a:ext cx="14398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pic>
        <p:nvPicPr>
          <p:cNvPr id="5126" name="Picture 8" descr="Potkan">
            <a:hlinkClick r:id="rId2" tooltip="Potka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844675"/>
            <a:ext cx="4032250" cy="303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323850" y="620713"/>
            <a:ext cx="712946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Obr.1-http://cs.wikipedia.org/wiki/My%C5%A1_dom%C3%A1c%C3%AD</a:t>
            </a:r>
          </a:p>
          <a:p>
            <a:pPr eaLnBrk="1" hangingPunct="1"/>
            <a:r>
              <a:rPr lang="cs-CZ" sz="1200"/>
              <a:t>Obr.2http://cs.wikipedia.org/wiki/Soubor:Roofrat_Hagenbeck_02.jpg</a:t>
            </a:r>
          </a:p>
          <a:p>
            <a:pPr eaLnBrk="1" hangingPunct="1"/>
            <a:r>
              <a:rPr lang="cs-CZ" sz="1200"/>
              <a:t>Obr.3-http://cs.wikipedia.org/wiki/Potkan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124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VY_52_INOVACE_09_Hlodavci lidských sídel- učební text</vt:lpstr>
      <vt:lpstr>HLODAVCI: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EU-08</dc:title>
  <dc:creator>Hercík</dc:creator>
  <cp:lastModifiedBy>Hercíková</cp:lastModifiedBy>
  <cp:revision>13</cp:revision>
  <dcterms:created xsi:type="dcterms:W3CDTF">2011-01-01T14:50:44Z</dcterms:created>
  <dcterms:modified xsi:type="dcterms:W3CDTF">2011-06-29T10:24:54Z</dcterms:modified>
</cp:coreProperties>
</file>