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74" r:id="rId4"/>
    <p:sldId id="273" r:id="rId5"/>
    <p:sldId id="27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403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805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708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725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6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725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462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26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78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17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27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74A45-2760-411A-80B2-AA877B8532BD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3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370093"/>
              </p:ext>
            </p:extLst>
          </p:nvPr>
        </p:nvGraphicFramePr>
        <p:xfrm>
          <a:off x="1223082" y="1628800"/>
          <a:ext cx="6984776" cy="499153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41851"/>
                <a:gridCol w="5042925"/>
              </a:tblGrid>
              <a:tr h="518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Mgr. Zdeněk Šebestík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424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Prezence</a:t>
                      </a:r>
                      <a:r>
                        <a:rPr lang="cs-CZ" sz="1100" baseline="0" dirty="0" smtClean="0">
                          <a:effectLst/>
                        </a:rPr>
                        <a:t>  </a:t>
                      </a:r>
                      <a:r>
                        <a:rPr lang="cs-CZ" sz="1100" dirty="0" smtClean="0">
                          <a:effectLst/>
                        </a:rPr>
                        <a:t>slouží k</a:t>
                      </a:r>
                      <a:r>
                        <a:rPr lang="cs-CZ" sz="1100" baseline="0" dirty="0" smtClean="0">
                          <a:effectLst/>
                        </a:rPr>
                        <a:t> seznámení a procvičení úpravy </a:t>
                      </a:r>
                      <a:r>
                        <a:rPr lang="cs-CZ" sz="1100" baseline="0" dirty="0" err="1" smtClean="0">
                          <a:effectLst/>
                        </a:rPr>
                        <a:t>WordArtu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baseline="0" dirty="0" smtClean="0">
                          <a:effectLst/>
                        </a:rPr>
                        <a:t>ve Wordu (vložení a úprava písma)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Informační a komunikační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Informatika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Tematická oblast/téma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Software, Textový editor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Výsledky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využití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baseline="0" dirty="0" err="1" smtClean="0">
                          <a:effectLst/>
                        </a:rPr>
                        <a:t>WordArtu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Word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WordArt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písmo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 font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Typ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vzdělávání, 2. ročník Praktické školy dvouleté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Datum: </a:t>
                      </a:r>
                      <a:r>
                        <a:rPr lang="cs-CZ" sz="1100" dirty="0" smtClean="0">
                          <a:effectLst/>
                        </a:rPr>
                        <a:t>3.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1. 2013                           </a:t>
                      </a:r>
                      <a:r>
                        <a:rPr lang="cs-CZ" sz="1100" dirty="0">
                          <a:effectLst/>
                        </a:rPr>
                        <a:t>Třída: II. PRŠ 2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520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Zdroj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 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8351837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41137" y="1207921"/>
            <a:ext cx="6912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EU_12_sada1_16_Inf_Word_WordArt1_Šeb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920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2310469" y="196731"/>
            <a:ext cx="3601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Vložení </a:t>
            </a:r>
            <a:r>
              <a:rPr lang="cs-CZ" sz="3600" dirty="0" err="1" smtClean="0"/>
              <a:t>WordArtu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964108"/>
            <a:ext cx="5688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záložce Vložení klikneme na </a:t>
            </a:r>
            <a:r>
              <a:rPr lang="cs-CZ" sz="2400" dirty="0" err="1" smtClean="0"/>
              <a:t>WordArt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98" y="1767361"/>
            <a:ext cx="3531227" cy="80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3707906" y="1425773"/>
            <a:ext cx="2088215" cy="4910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Skupina 11"/>
          <p:cNvGrpSpPr/>
          <p:nvPr/>
        </p:nvGrpSpPr>
        <p:grpSpPr>
          <a:xfrm>
            <a:off x="1944096" y="3078252"/>
            <a:ext cx="3743640" cy="3433347"/>
            <a:chOff x="899592" y="2708920"/>
            <a:chExt cx="3743640" cy="3433347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3589" y="3269986"/>
              <a:ext cx="3269643" cy="2872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379" t="23683" r="53241" b="15697"/>
            <a:stretch/>
          </p:blipFill>
          <p:spPr bwMode="auto">
            <a:xfrm>
              <a:off x="899592" y="2708920"/>
              <a:ext cx="876045" cy="10912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TextovéPole 13"/>
          <p:cNvSpPr txBox="1"/>
          <p:nvPr/>
        </p:nvSpPr>
        <p:spPr>
          <a:xfrm>
            <a:off x="4052914" y="2847419"/>
            <a:ext cx="3486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Rozbalí se nám nabídka </a:t>
            </a:r>
            <a:endParaRPr lang="cs-CZ" sz="2400" dirty="0"/>
          </a:p>
        </p:txBody>
      </p:sp>
      <p:cxnSp>
        <p:nvCxnSpPr>
          <p:cNvPr id="20" name="Přímá spojnice se šipkou 19"/>
          <p:cNvCxnSpPr/>
          <p:nvPr/>
        </p:nvCxnSpPr>
        <p:spPr>
          <a:xfrm flipH="1">
            <a:off x="5580112" y="3274083"/>
            <a:ext cx="687464" cy="58696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68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 rotWithShape="1">
          <a:blip r:embed="rId2"/>
          <a:srcRect l="30043" r="41202" b="59487"/>
          <a:stretch/>
        </p:blipFill>
        <p:spPr bwMode="auto">
          <a:xfrm>
            <a:off x="652722" y="1417422"/>
            <a:ext cx="2880320" cy="29523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79613"/>
            <a:ext cx="3627437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/>
          <p:cNvPicPr/>
          <p:nvPr/>
        </p:nvPicPr>
        <p:blipFill rotWithShape="1">
          <a:blip r:embed="rId4"/>
          <a:srcRect l="25607" t="27467" r="25608" b="10046"/>
          <a:stretch/>
        </p:blipFill>
        <p:spPr bwMode="auto">
          <a:xfrm>
            <a:off x="2759710" y="1978342"/>
            <a:ext cx="3624580" cy="29013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2567" y="629337"/>
            <a:ext cx="433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Vybereme si z nabízených stylů</a:t>
            </a:r>
            <a:endParaRPr lang="cs-CZ" sz="2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195736" y="1268760"/>
            <a:ext cx="792088" cy="18094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707904" y="1091002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 otevřeného panelu můžeme napsat text</a:t>
            </a: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781" y="4221088"/>
            <a:ext cx="2828838" cy="2101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556" y="5283987"/>
            <a:ext cx="4581525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450200" y="364502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Potvrdíme OK</a:t>
            </a:r>
            <a:endParaRPr lang="cs-CZ" sz="2400" dirty="0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5796136" y="1898175"/>
            <a:ext cx="144016" cy="289897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6979997" y="4182118"/>
            <a:ext cx="792088" cy="18094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0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76672"/>
            <a:ext cx="3757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Úprava </a:t>
            </a:r>
            <a:r>
              <a:rPr lang="cs-CZ" sz="3200" dirty="0" err="1" smtClean="0"/>
              <a:t>WordArtu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43" y="2564904"/>
            <a:ext cx="81618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1061447"/>
            <a:ext cx="8161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Označením textu (dvojklik) vyvoláme nabídku Nástroje objektu </a:t>
            </a:r>
            <a:r>
              <a:rPr lang="cs-CZ" sz="2400" dirty="0" err="1" smtClean="0"/>
              <a:t>WordArt</a:t>
            </a:r>
            <a:r>
              <a:rPr lang="cs-CZ" sz="2400" dirty="0" smtClean="0"/>
              <a:t> (Formát).</a:t>
            </a: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6876256" y="2371129"/>
            <a:ext cx="108012" cy="3798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/>
          <p:cNvGrpSpPr/>
          <p:nvPr/>
        </p:nvGrpSpPr>
        <p:grpSpPr>
          <a:xfrm>
            <a:off x="257289" y="3404053"/>
            <a:ext cx="2163763" cy="1512168"/>
            <a:chOff x="179512" y="3212976"/>
            <a:chExt cx="2163763" cy="1512168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212976"/>
              <a:ext cx="2163763" cy="1401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Ovál 6"/>
            <p:cNvSpPr/>
            <p:nvPr/>
          </p:nvSpPr>
          <p:spPr>
            <a:xfrm>
              <a:off x="899592" y="4365104"/>
              <a:ext cx="792088" cy="3600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1769457" y="3428111"/>
            <a:ext cx="5944927" cy="1595955"/>
            <a:chOff x="1295636" y="3273205"/>
            <a:chExt cx="5944927" cy="1595955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636" y="3273205"/>
              <a:ext cx="5944927" cy="15673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Ovál 8"/>
            <p:cNvSpPr/>
            <p:nvPr/>
          </p:nvSpPr>
          <p:spPr>
            <a:xfrm>
              <a:off x="3635896" y="4437112"/>
              <a:ext cx="1224136" cy="43204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669" y="5222559"/>
            <a:ext cx="6227065" cy="126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39552" y="2018747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Můžeme upravovat Text,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59932" y="201401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Styly </a:t>
            </a:r>
            <a:r>
              <a:rPr lang="cs-CZ" sz="2400" dirty="0" err="1" smtClean="0"/>
              <a:t>WordArtu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52431" y="202289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jiné úpravy.</a:t>
            </a:r>
            <a:endParaRPr lang="cs-CZ" sz="2400" dirty="0"/>
          </a:p>
        </p:txBody>
      </p:sp>
      <p:cxnSp>
        <p:nvCxnSpPr>
          <p:cNvPr id="19" name="Přímá spojnice se šipkou 18"/>
          <p:cNvCxnSpPr/>
          <p:nvPr/>
        </p:nvCxnSpPr>
        <p:spPr>
          <a:xfrm flipH="1">
            <a:off x="1475656" y="2348880"/>
            <a:ext cx="1944217" cy="80428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3419873" y="2348880"/>
            <a:ext cx="1872207" cy="90960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5292080" y="1892444"/>
            <a:ext cx="22153" cy="672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2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712879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Cvičení 1:</a:t>
            </a:r>
          </a:p>
          <a:p>
            <a:r>
              <a:rPr lang="cs-CZ" sz="2400" dirty="0" smtClean="0"/>
              <a:t>Napište si své jméno </a:t>
            </a:r>
            <a:r>
              <a:rPr lang="cs-CZ" sz="2400" dirty="0" err="1" smtClean="0"/>
              <a:t>WordArtem</a:t>
            </a:r>
            <a:r>
              <a:rPr lang="cs-CZ" sz="2400" dirty="0" smtClean="0"/>
              <a:t>, vyzkoušejte si různé úpravy textu (velikost, fond, zarovnání) a  změny stylů (výplň, obrys, změna obrazce).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9670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108</Words>
  <Application>Microsoft Office PowerPoint</Application>
  <PresentationFormat>Předvádění na obrazovce (4:3)</PresentationFormat>
  <Paragraphs>60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Zdenek</cp:lastModifiedBy>
  <cp:revision>88</cp:revision>
  <dcterms:created xsi:type="dcterms:W3CDTF">2012-12-02T19:48:14Z</dcterms:created>
  <dcterms:modified xsi:type="dcterms:W3CDTF">2013-01-02T17:16:46Z</dcterms:modified>
</cp:coreProperties>
</file>