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E47ACC-45FA-4799-B222-B4E6735D486B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33DD5E-D1C4-4F5C-AD28-73427BCEABB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30956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39815-2DF1-4A37-A07B-6AB9F47C8140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2CB4C8-D486-4C0C-AE9C-07AB748BE9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2775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0AF4F-6C0A-4876-9862-51BC4F470601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10C16B-2070-46DC-B7B9-C07A4ED7FB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6313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3D974-D98B-49AE-AD25-B5C458D37D36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85C51-3D47-416A-BE63-43119E3F69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5821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2F4E1-76D0-43C5-A612-AA4C72999DD9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FC24F7-96B5-44FC-A965-E7BA078CDB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1762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F3698E-16E0-4E67-91FF-7D433BD60BF2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C7E703-6748-4DD6-93B3-1787174A03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6069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6BE854-632D-4ACF-AEF2-1BB02513F20D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BFA884-7D3B-4258-87DC-A199939A3C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181967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9936EF-889E-4BB0-8F08-6D225C7E9B99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690F07-FCED-4295-B83C-FF485E76C6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26157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EAE536-BFC4-42B5-93AA-EE73EBEABA73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3B8BE8-2604-40B8-BC71-A7E0E8EB44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70527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B8DD93-587A-4888-9F0B-AD8AC63A9C5B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CEC406-62CF-4349-A864-F94609796E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836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91D20E-A4F9-4261-ACBA-6AB01A8BB6D8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B5CD0-0B42-4B2C-85D1-0DB3932707A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94118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FC14935-FBBD-4536-A2D0-F902C5EC75C2}" type="datetimeFigureOut">
              <a:rPr lang="cs-CZ"/>
              <a:pPr>
                <a:defRPr/>
              </a:pPr>
              <a:t>29.6.2011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AF4B4CE-DFD4-4CB3-8185-F434DB894A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49288" y="2852936"/>
            <a:ext cx="7772400" cy="1470025"/>
          </a:xfrm>
        </p:spPr>
        <p:txBody>
          <a:bodyPr/>
          <a:lstStyle/>
          <a:p>
            <a:pPr eaLnBrk="1" hangingPunct="1"/>
            <a:r>
              <a:rPr lang="cs-CZ" sz="3200" b="1" dirty="0" smtClean="0"/>
              <a:t>VY_52_INOVACE_10_Hlodavci- kontrolní otázky</a:t>
            </a: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7988" y="5229200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2" name="Obdélník 3"/>
          <p:cNvSpPr>
            <a:spLocks noChangeArrowheads="1"/>
          </p:cNvSpPr>
          <p:nvPr/>
        </p:nvSpPr>
        <p:spPr bwMode="auto">
          <a:xfrm>
            <a:off x="388794" y="1628800"/>
            <a:ext cx="8280400" cy="461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ctr"/>
            <a:r>
              <a:rPr lang="cs-CZ" sz="2400" dirty="0"/>
              <a:t>Základní škola a Mateřská škola Choustník, okres Tábor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obsah 2"/>
          <p:cNvSpPr>
            <a:spLocks noGrp="1"/>
          </p:cNvSpPr>
          <p:nvPr>
            <p:ph idx="1"/>
          </p:nvPr>
        </p:nvSpPr>
        <p:spPr>
          <a:xfrm>
            <a:off x="395288" y="476250"/>
            <a:ext cx="8291512" cy="5649913"/>
          </a:xfrm>
        </p:spPr>
        <p:txBody>
          <a:bodyPr/>
          <a:lstStyle/>
          <a:p>
            <a:pPr eaLnBrk="1" hangingPunct="1">
              <a:buFont typeface="Arial" charset="0"/>
              <a:buNone/>
            </a:pPr>
            <a:r>
              <a:rPr lang="cs-CZ" b="1" smtClean="0"/>
              <a:t>Podle obrázku porovnej myš, krysu a potkana:</a:t>
            </a:r>
          </a:p>
          <a:p>
            <a:pPr eaLnBrk="1" hangingPunct="1"/>
            <a:endParaRPr lang="cs-CZ" smtClean="0"/>
          </a:p>
        </p:txBody>
      </p:sp>
      <p:pic>
        <p:nvPicPr>
          <p:cNvPr id="3075" name="Obrázek 3" descr="myš domácí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6375" y="3860800"/>
            <a:ext cx="227965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6" name="TextovéPole 7"/>
          <p:cNvSpPr txBox="1">
            <a:spLocks noChangeArrowheads="1"/>
          </p:cNvSpPr>
          <p:nvPr/>
        </p:nvSpPr>
        <p:spPr bwMode="auto">
          <a:xfrm>
            <a:off x="1116013" y="5876925"/>
            <a:ext cx="719137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Obr.1</a:t>
            </a:r>
          </a:p>
        </p:txBody>
      </p:sp>
      <p:sp>
        <p:nvSpPr>
          <p:cNvPr id="3077" name="TextovéPole 8"/>
          <p:cNvSpPr txBox="1">
            <a:spLocks noChangeArrowheads="1"/>
          </p:cNvSpPr>
          <p:nvPr/>
        </p:nvSpPr>
        <p:spPr bwMode="auto">
          <a:xfrm rot="10800000" flipV="1">
            <a:off x="3563938" y="5749925"/>
            <a:ext cx="792162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Obr.2</a:t>
            </a:r>
          </a:p>
        </p:txBody>
      </p:sp>
      <p:sp>
        <p:nvSpPr>
          <p:cNvPr id="3078" name="TextovéPole 9"/>
          <p:cNvSpPr txBox="1">
            <a:spLocks noChangeArrowheads="1"/>
          </p:cNvSpPr>
          <p:nvPr/>
        </p:nvSpPr>
        <p:spPr bwMode="auto">
          <a:xfrm>
            <a:off x="6588125" y="5661025"/>
            <a:ext cx="1223963" cy="276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200"/>
              <a:t>Obr.3</a:t>
            </a:r>
          </a:p>
        </p:txBody>
      </p:sp>
      <p:pic>
        <p:nvPicPr>
          <p:cNvPr id="3079" name="Obrázek 9" descr="800px-Roofrat_Hagenbeck_02.jp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050" y="1412875"/>
            <a:ext cx="4289425" cy="285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80" name="Obrázek 10" descr="258px-WildRat.jp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7400" y="2852738"/>
            <a:ext cx="3276600" cy="2463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288" y="765175"/>
            <a:ext cx="8280400" cy="4892675"/>
          </a:xfrm>
          <a:prstGeom prst="rect">
            <a:avLst/>
          </a:prstGeom>
        </p:spPr>
        <p:txBody>
          <a:bodyPr>
            <a:spAutoFit/>
          </a:bodyPr>
          <a:lstStyle/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>
                <a:latin typeface="Calibri" pitchFamily="34" charset="0"/>
              </a:rPr>
              <a:t>Napiš potravní řetězec- potkana, mola šatního, blechy obecné, rybenky domácí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cs-CZ" sz="2400" dirty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endParaRPr lang="cs-CZ" sz="2400" dirty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>
                <a:latin typeface="Calibri" pitchFamily="34" charset="0"/>
              </a:rPr>
              <a:t>Kolik myší vyprodukuje jedna </a:t>
            </a:r>
            <a:r>
              <a:rPr lang="cs-CZ" sz="2400" dirty="0" smtClean="0">
                <a:latin typeface="Calibri" pitchFamily="34" charset="0"/>
              </a:rPr>
              <a:t>samička </a:t>
            </a:r>
            <a:r>
              <a:rPr lang="cs-CZ" sz="2400" dirty="0">
                <a:latin typeface="Calibri" pitchFamily="34" charset="0"/>
              </a:rPr>
              <a:t>za rok?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cs-CZ" sz="2400" dirty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endParaRPr lang="cs-CZ" sz="2400" dirty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>
                <a:latin typeface="Calibri" pitchFamily="34" charset="0"/>
              </a:rPr>
              <a:t>Jaká likvidace hlodavců je nejbezpečnější?</a:t>
            </a:r>
          </a:p>
          <a:p>
            <a:pPr marL="457200" indent="-457200">
              <a:buFont typeface="+mj-lt"/>
              <a:buAutoNum type="arabicPeriod"/>
              <a:defRPr/>
            </a:pPr>
            <a:endParaRPr lang="cs-CZ" sz="2400" dirty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endParaRPr lang="cs-CZ" sz="2400" dirty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endParaRPr lang="cs-CZ" sz="2400" dirty="0">
              <a:latin typeface="Calibri" pitchFamily="34" charset="0"/>
            </a:endParaRPr>
          </a:p>
          <a:p>
            <a:pPr marL="457200" indent="-457200">
              <a:buFont typeface="+mj-lt"/>
              <a:buAutoNum type="arabicPeriod"/>
              <a:defRPr/>
            </a:pPr>
            <a:r>
              <a:rPr lang="cs-CZ" sz="2400" dirty="0">
                <a:latin typeface="Calibri" pitchFamily="34" charset="0"/>
              </a:rPr>
              <a:t>Jaká postavení v potravním řetězci může myš mít?</a:t>
            </a:r>
          </a:p>
          <a:p>
            <a:pPr marL="342900" indent="-342900">
              <a:buFontTx/>
              <a:buAutoNum type="arabicPeriod"/>
              <a:defRPr/>
            </a:pP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1"/>
          <p:cNvSpPr txBox="1">
            <a:spLocks noChangeArrowheads="1"/>
          </p:cNvSpPr>
          <p:nvPr/>
        </p:nvSpPr>
        <p:spPr bwMode="auto">
          <a:xfrm>
            <a:off x="323850" y="333375"/>
            <a:ext cx="8208963" cy="1169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1400"/>
              <a:t>Zdroje obrázků:</a:t>
            </a:r>
          </a:p>
          <a:p>
            <a:pPr eaLnBrk="1" hangingPunct="1"/>
            <a:r>
              <a:rPr lang="cs-CZ" sz="1400"/>
              <a:t>Obr.1-http://cs.wikipedia.org/wiki/My%C5%A1_dom%C3%A1c%C3%AD</a:t>
            </a:r>
          </a:p>
          <a:p>
            <a:pPr eaLnBrk="1" hangingPunct="1"/>
            <a:r>
              <a:rPr lang="cs-CZ" sz="1400"/>
              <a:t>Obr.2http://cs.wikipedia.org/wiki/Soubor:Roofrat_Hagenbeck_02.jpg</a:t>
            </a:r>
          </a:p>
          <a:p>
            <a:pPr eaLnBrk="1" hangingPunct="1"/>
            <a:r>
              <a:rPr lang="cs-CZ" sz="1400"/>
              <a:t>Obr.3-http://cs.wikipedia.org/wiki/Potkan</a:t>
            </a:r>
          </a:p>
          <a:p>
            <a:pPr eaLnBrk="1" hangingPunct="1"/>
            <a:endParaRPr lang="cs-CZ" sz="14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</TotalTime>
  <Words>72</Words>
  <Application>Microsoft Office PowerPoint</Application>
  <PresentationFormat>Předvádění na obrazovce (4:3)</PresentationFormat>
  <Paragraphs>21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VY_52_INOVACE_10_Hlodavci- kontrolní otázky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EU-10</dc:title>
  <dc:creator>Hercík</dc:creator>
  <cp:lastModifiedBy>Hercíková</cp:lastModifiedBy>
  <cp:revision>8</cp:revision>
  <dcterms:created xsi:type="dcterms:W3CDTF">2011-01-01T15:38:22Z</dcterms:created>
  <dcterms:modified xsi:type="dcterms:W3CDTF">2011-06-29T18:27:14Z</dcterms:modified>
</cp:coreProperties>
</file>