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61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VY_52_INOVACE_1D14Př_Stavba těla ryb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Stavba těla ryb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F49A6B-F19C-4B12-9AF4-B1ED5D205879}" type="presOf" srcId="{FBBFC3EA-9D9D-4F3A-BEA6-9C2C0E46BF20}" destId="{832BF48F-0145-4429-9E02-8FCA946CCE9E}" srcOrd="1" destOrd="0" presId="urn:microsoft.com/office/officeart/2005/8/layout/target3"/>
    <dgm:cxn modelId="{FE2A0AFD-E7CF-4122-AC91-96810DE80553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3C16964-3DC3-403E-BF43-9DEC222CCECB}" type="presOf" srcId="{FBBFC3EA-9D9D-4F3A-BEA6-9C2C0E46BF20}" destId="{643EA938-EDE0-4533-ACCC-D2BD6F3A527C}" srcOrd="0" destOrd="0" presId="urn:microsoft.com/office/officeart/2005/8/layout/target3"/>
    <dgm:cxn modelId="{49E14DBE-5550-4B38-A6F0-BF56A0EFA525}" type="presOf" srcId="{C73C7642-F245-4585-8F88-243F9FAEF6CA}" destId="{9A9B6F4F-B6FF-4F2D-B640-A8473E589523}" srcOrd="0" destOrd="0" presId="urn:microsoft.com/office/officeart/2005/8/layout/target3"/>
    <dgm:cxn modelId="{B62280A8-FD8B-430E-B6AB-EEA4BD5ED41F}" type="presOf" srcId="{EBC41103-E2E5-4D48-9B4B-425520D3D098}" destId="{3BA01B75-849B-4716-8BCD-084A86FF328F}" srcOrd="0" destOrd="0" presId="urn:microsoft.com/office/officeart/2005/8/layout/target3"/>
    <dgm:cxn modelId="{20AAADED-776F-4B27-A198-9B002F427616}" type="presOf" srcId="{445C7998-7549-48B0-BD68-D4F0167F02E5}" destId="{BC35EE03-4121-4EF9-923D-7CB6D30D358D}" srcOrd="0" destOrd="0" presId="urn:microsoft.com/office/officeart/2005/8/layout/target3"/>
    <dgm:cxn modelId="{82652D60-8B82-483F-A154-4A179BBB067A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95A7688-7AFA-4385-B09B-C4D19D3B3345}" type="presOf" srcId="{39F8B381-5807-488E-AC22-73DD4140ED4A}" destId="{71045F8C-00FA-488E-A7BD-E2E6753D979D}" srcOrd="0" destOrd="0" presId="urn:microsoft.com/office/officeart/2005/8/layout/target3"/>
    <dgm:cxn modelId="{9D1ACE85-0FE6-4161-8A4A-FAA6D3B7560B}" type="presOf" srcId="{EBC41103-E2E5-4D48-9B4B-425520D3D098}" destId="{A27B6496-BF1B-4384-9217-9659064D5D6A}" srcOrd="1" destOrd="0" presId="urn:microsoft.com/office/officeart/2005/8/layout/target3"/>
    <dgm:cxn modelId="{3C238BDD-2BC0-422D-854E-CF1A1DB55FAB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DD6E552-8101-4F7D-94F2-29CBCB26D26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27EA264-02C4-49DE-9D68-6A0D2FE43FBF}" type="presParOf" srcId="{71045F8C-00FA-488E-A7BD-E2E6753D979D}" destId="{3577EC6B-C980-4F34-8C69-4365E7B8FC8C}" srcOrd="0" destOrd="0" presId="urn:microsoft.com/office/officeart/2005/8/layout/target3"/>
    <dgm:cxn modelId="{689450C1-5212-471F-B24B-4169E37955AA}" type="presParOf" srcId="{71045F8C-00FA-488E-A7BD-E2E6753D979D}" destId="{6940EB87-DC1D-4BC3-9408-9AC2E1FFC039}" srcOrd="1" destOrd="0" presId="urn:microsoft.com/office/officeart/2005/8/layout/target3"/>
    <dgm:cxn modelId="{1DDA3D26-D1C6-4135-AA82-A5A248FA83BC}" type="presParOf" srcId="{71045F8C-00FA-488E-A7BD-E2E6753D979D}" destId="{BC35EE03-4121-4EF9-923D-7CB6D30D358D}" srcOrd="2" destOrd="0" presId="urn:microsoft.com/office/officeart/2005/8/layout/target3"/>
    <dgm:cxn modelId="{FEDC1386-DDF4-4A0A-909A-0C9CDF3763D0}" type="presParOf" srcId="{71045F8C-00FA-488E-A7BD-E2E6753D979D}" destId="{C95EEA27-3CBF-4645-A92D-9D8AF5C1CBFC}" srcOrd="3" destOrd="0" presId="urn:microsoft.com/office/officeart/2005/8/layout/target3"/>
    <dgm:cxn modelId="{F4C3CC34-C51E-4E91-9B6A-7CCED6E841F7}" type="presParOf" srcId="{71045F8C-00FA-488E-A7BD-E2E6753D979D}" destId="{851BB866-B6AE-4566-893F-4C635BA974FC}" srcOrd="4" destOrd="0" presId="urn:microsoft.com/office/officeart/2005/8/layout/target3"/>
    <dgm:cxn modelId="{8D8F3CFC-3130-4A3B-9831-9405A3F3894A}" type="presParOf" srcId="{71045F8C-00FA-488E-A7BD-E2E6753D979D}" destId="{643EA938-EDE0-4533-ACCC-D2BD6F3A527C}" srcOrd="5" destOrd="0" presId="urn:microsoft.com/office/officeart/2005/8/layout/target3"/>
    <dgm:cxn modelId="{F5FDE752-476D-4AEB-ACEB-7B68013286A3}" type="presParOf" srcId="{71045F8C-00FA-488E-A7BD-E2E6753D979D}" destId="{92F31B18-D66D-4CC7-89B9-378928DE877D}" srcOrd="6" destOrd="0" presId="urn:microsoft.com/office/officeart/2005/8/layout/target3"/>
    <dgm:cxn modelId="{1C6E6179-076A-47BB-9117-CADE1F73408F}" type="presParOf" srcId="{71045F8C-00FA-488E-A7BD-E2E6753D979D}" destId="{902074E1-B931-4618-97F1-FADBE82E9C3C}" srcOrd="7" destOrd="0" presId="urn:microsoft.com/office/officeart/2005/8/layout/target3"/>
    <dgm:cxn modelId="{A3BE4915-C808-4D49-9E7D-B3AAF4C6439A}" type="presParOf" srcId="{71045F8C-00FA-488E-A7BD-E2E6753D979D}" destId="{A3817367-F2BC-482F-8832-FA00B51DCCF3}" srcOrd="8" destOrd="0" presId="urn:microsoft.com/office/officeart/2005/8/layout/target3"/>
    <dgm:cxn modelId="{34931E0B-5478-43BD-A5E0-4D2A87553804}" type="presParOf" srcId="{71045F8C-00FA-488E-A7BD-E2E6753D979D}" destId="{2DD79E57-A63E-47D4-A1AB-6DF333476AD4}" srcOrd="9" destOrd="0" presId="urn:microsoft.com/office/officeart/2005/8/layout/target3"/>
    <dgm:cxn modelId="{A3B62283-E389-4183-B783-E1095547BBE9}" type="presParOf" srcId="{71045F8C-00FA-488E-A7BD-E2E6753D979D}" destId="{648967D3-ED80-4214-8D87-4E7012561E4A}" srcOrd="10" destOrd="0" presId="urn:microsoft.com/office/officeart/2005/8/layout/target3"/>
    <dgm:cxn modelId="{F9DC8273-9CF3-423C-B97B-B09D0C6D4E46}" type="presParOf" srcId="{71045F8C-00FA-488E-A7BD-E2E6753D979D}" destId="{9A9B6F4F-B6FF-4F2D-B640-A8473E589523}" srcOrd="11" destOrd="0" presId="urn:microsoft.com/office/officeart/2005/8/layout/target3"/>
    <dgm:cxn modelId="{D7B7064C-293B-43E3-84B1-487AA786DDAB}" type="presParOf" srcId="{71045F8C-00FA-488E-A7BD-E2E6753D979D}" destId="{13BD0FAF-9F2C-4708-9E63-A8E8E5252943}" srcOrd="12" destOrd="0" presId="urn:microsoft.com/office/officeart/2005/8/layout/target3"/>
    <dgm:cxn modelId="{486225BB-B0C2-4AC8-A2A2-0D29C3288B45}" type="presParOf" srcId="{71045F8C-00FA-488E-A7BD-E2E6753D979D}" destId="{6821E7C9-5E4B-45FA-8F82-01E6F26FAA25}" srcOrd="13" destOrd="0" presId="urn:microsoft.com/office/officeart/2005/8/layout/target3"/>
    <dgm:cxn modelId="{2FDF0D71-B636-487D-ACA7-D76BEAEC3732}" type="presParOf" srcId="{71045F8C-00FA-488E-A7BD-E2E6753D979D}" destId="{3BA01B75-849B-4716-8BCD-084A86FF328F}" srcOrd="14" destOrd="0" presId="urn:microsoft.com/office/officeart/2005/8/layout/target3"/>
    <dgm:cxn modelId="{8A09EE5F-B3A9-4158-A34F-6806440B9E6E}" type="presParOf" srcId="{71045F8C-00FA-488E-A7BD-E2E6753D979D}" destId="{4D19AB04-24FA-40C2-B203-52AE3D15E171}" srcOrd="15" destOrd="0" presId="urn:microsoft.com/office/officeart/2005/8/layout/target3"/>
    <dgm:cxn modelId="{ADEC2DC9-1F60-481C-9CDA-6F23A72E970B}" type="presParOf" srcId="{71045F8C-00FA-488E-A7BD-E2E6753D979D}" destId="{832BF48F-0145-4429-9E02-8FCA946CCE9E}" srcOrd="16" destOrd="0" presId="urn:microsoft.com/office/officeart/2005/8/layout/target3"/>
    <dgm:cxn modelId="{0F0AB1A0-8440-4F1E-A223-52123EAF4BB6}" type="presParOf" srcId="{71045F8C-00FA-488E-A7BD-E2E6753D979D}" destId="{E7297F21-D4FD-4A41-AE58-814D01A6B5E7}" srcOrd="17" destOrd="0" presId="urn:microsoft.com/office/officeart/2005/8/layout/target3"/>
    <dgm:cxn modelId="{DF3B820D-E452-482D-86FE-1080E6D9876A}" type="presParOf" srcId="{71045F8C-00FA-488E-A7BD-E2E6753D979D}" destId="{59F530CB-4999-43B3-A00D-6AB53886BD77}" srcOrd="18" destOrd="0" presId="urn:microsoft.com/office/officeart/2005/8/layout/target3"/>
    <dgm:cxn modelId="{44F467C2-AE90-45F4-8380-71C25E83A4A5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VY_52_INOVACE_1D14Př_Stavba těla ryb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Stavba těla ryb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178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176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454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153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281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880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319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196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739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892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431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DF255-3CEB-4D16-AA69-D17F51A83E8A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93F77-FF2D-4749-93F1-559C25C625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04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80087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660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k výuce zoologie</a:t>
            </a:r>
          </a:p>
          <a:p>
            <a:r>
              <a:rPr lang="cs-CZ" dirty="0" smtClean="0"/>
              <a:t>žáci jsou seznámeni se stavbou těla ryb</a:t>
            </a:r>
          </a:p>
          <a:p>
            <a:r>
              <a:rPr lang="cs-CZ" dirty="0" smtClean="0"/>
              <a:t>na jednotlivých listech postupně nejprve přiřazují názvy, poté je sami doplňují</a:t>
            </a:r>
          </a:p>
          <a:p>
            <a:r>
              <a:rPr lang="cs-CZ" dirty="0" smtClean="0"/>
              <a:t>stupňovité opakování vede k lepšímu zapamatování učiva</a:t>
            </a:r>
          </a:p>
          <a:p>
            <a:r>
              <a:rPr lang="cs-CZ" dirty="0" smtClean="0"/>
              <a:t>vede žáky k pozorování jednotlivých rozdílů a detailů u různých druhů</a:t>
            </a:r>
          </a:p>
          <a:p>
            <a:r>
              <a:rPr lang="cs-CZ" dirty="0" smtClean="0"/>
              <a:t>vede k procvičování schopnosti vyhledávání informací v literatuře a na internetu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07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1\HomeV$\jvsohajkova\Dokumenty\My Pictures\2012-02-07 kapr\kapr 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8229" y="1642187"/>
            <a:ext cx="6669087" cy="413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131840" y="1412776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postranní čára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2120" y="1462167"/>
            <a:ext cx="1728192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hřbetní ploutev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9824" y="4941168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ocasní ploutev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68144" y="4932818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řitní ploutev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25818" y="5325076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břišní ploutev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4869160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prsní ploutev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03648" y="4689140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skřele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8659" y="3696536"/>
            <a:ext cx="1800200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hmatové vousy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1713045" y="2636912"/>
            <a:ext cx="1403041" cy="43204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316385" y="3840552"/>
            <a:ext cx="1403041" cy="43204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tělo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164288" y="3624528"/>
            <a:ext cx="1403041" cy="43204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ocas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56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\\s1\HomeV$\jvsohajkova\Dokumenty\My Pictures\2012-02-07 kapr\kapr 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717" y="1485528"/>
            <a:ext cx="6669087" cy="413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260648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postranní čára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6165304"/>
            <a:ext cx="1728192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hřbetní ploutev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20272" y="6165304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ocasní ploutev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87824" y="6165304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řitní ploutev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13173" y="260648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břišní ploutev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6056" y="6165304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prsní ploutev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97627" y="260648"/>
            <a:ext cx="1584176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skřele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00192" y="260648"/>
            <a:ext cx="1800200" cy="3600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hmatové vousy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398871" y="1019200"/>
            <a:ext cx="1403041" cy="43204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523340" y="5187330"/>
            <a:ext cx="1403041" cy="43204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tělo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538283" y="2132856"/>
            <a:ext cx="1403041" cy="43204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ocas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64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\\s1\HomeV$\jvsohajkova\Dokumenty\My Pictures\2012-02-07 kapr\kapr 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6669087" cy="413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37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ploutve jsou párové a které nepárové?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fungují skřele?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slouží postranní čára?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dirty="0" smtClean="0"/>
              <a:t>Úkoly: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Vyhledej ryby s nápadnou postranní čarou.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Vyhledej ryby s dělenou hřbetní ploutví.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Vyhledej, jakou ploutev má navíc pstruh.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další ryby mají tuto ploutev?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522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 sešitu doplň správné názvy k číslům.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952" y="1654905"/>
            <a:ext cx="6864096" cy="4416552"/>
          </a:xfrm>
        </p:spPr>
      </p:pic>
    </p:spTree>
    <p:extLst>
      <p:ext uri="{BB962C8B-B14F-4D97-AF65-F5344CB8AC3E}">
        <p14:creationId xmlns:p14="http://schemas.microsoft.com/office/powerpoint/2010/main" val="293239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jsou kopie od matky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82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192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Otázky:</vt:lpstr>
      <vt:lpstr>Do sešitu doplň správné názvy k číslům.</vt:lpstr>
      <vt:lpstr>Citace: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Všohájková Jaroslava</dc:creator>
  <cp:lastModifiedBy>Všohájková Jaroslava</cp:lastModifiedBy>
  <cp:revision>6</cp:revision>
  <dcterms:created xsi:type="dcterms:W3CDTF">2012-02-07T12:39:18Z</dcterms:created>
  <dcterms:modified xsi:type="dcterms:W3CDTF">2012-03-10T18:26:31Z</dcterms:modified>
</cp:coreProperties>
</file>