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2"/>
  </p:notesMasterIdLst>
  <p:sldIdLst>
    <p:sldId id="265" r:id="rId3"/>
    <p:sldId id="262" r:id="rId4"/>
    <p:sldId id="259" r:id="rId5"/>
    <p:sldId id="261" r:id="rId6"/>
    <p:sldId id="257" r:id="rId7"/>
    <p:sldId id="256" r:id="rId8"/>
    <p:sldId id="258" r:id="rId9"/>
    <p:sldId id="26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VY_22_INOVACE_01_Člen neurčitý </a:t>
          </a:r>
          <a:r>
            <a:rPr lang="cs-CZ" smtClean="0"/>
            <a:t>a určitý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Téma:Člen neurčitý a určitý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DD7032-98EC-40A5-8E70-AFE1237F39F1}" type="presOf" srcId="{39F8B381-5807-488E-AC22-73DD4140ED4A}" destId="{71045F8C-00FA-488E-A7BD-E2E6753D979D}" srcOrd="0" destOrd="0" presId="urn:microsoft.com/office/officeart/2005/8/layout/target3"/>
    <dgm:cxn modelId="{C5835EBD-43CD-4B99-B36B-EDB6ABF96026}" type="presOf" srcId="{445C7998-7549-48B0-BD68-D4F0167F02E5}" destId="{4D19AB04-24FA-40C2-B203-52AE3D15E171}" srcOrd="1" destOrd="0" presId="urn:microsoft.com/office/officeart/2005/8/layout/target3"/>
    <dgm:cxn modelId="{459ED283-B4AD-4FE9-B448-8F2576E5FCDB}" type="presOf" srcId="{019433A1-1324-4DE1-9E6F-32B851095F74}" destId="{E7297F21-D4FD-4A41-AE58-814D01A6B5E7}" srcOrd="1" destOrd="0" presId="urn:microsoft.com/office/officeart/2005/8/layout/target3"/>
    <dgm:cxn modelId="{B0A269CC-C1C4-4848-96D7-4BC78B83F317}" type="presOf" srcId="{DAEA276B-ECF9-46F6-A7D3-4693B2D32BC4}" destId="{F69A1436-182C-465B-AD7F-FE48E0C090C1}" srcOrd="1" destOrd="0" presId="urn:microsoft.com/office/officeart/2005/8/layout/target3"/>
    <dgm:cxn modelId="{87C17304-25DE-49E3-9FB0-6E639807FAF2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C11B454-FCC6-49A2-86DD-8DAB3715F661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9A3349B-EE1A-456B-9121-04EA6F110D64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1EC5F3C-A87E-45AF-BF81-D46462F5A873}" type="presOf" srcId="{EBC41103-E2E5-4D48-9B4B-425520D3D098}" destId="{50C2F88D-8688-44C2-A854-691F34009D3B}" srcOrd="0" destOrd="0" presId="urn:microsoft.com/office/officeart/2005/8/layout/target3"/>
    <dgm:cxn modelId="{F41C6850-5EF2-4411-9F75-6C3801F87218}" type="presOf" srcId="{FBBFC3EA-9D9D-4F3A-BEA6-9C2C0E46BF20}" destId="{832BF48F-0145-4429-9E02-8FCA946CCE9E}" srcOrd="1" destOrd="0" presId="urn:microsoft.com/office/officeart/2005/8/layout/target3"/>
    <dgm:cxn modelId="{58D9948F-8844-4300-A040-32D3C693BFDD}" type="presOf" srcId="{C73C7642-F245-4585-8F88-243F9FAEF6CA}" destId="{97289DF2-90F4-4EC2-A9FC-633B00BAB610}" srcOrd="0" destOrd="0" presId="urn:microsoft.com/office/officeart/2005/8/layout/target3"/>
    <dgm:cxn modelId="{776081EB-6930-4A3D-B623-CD110A4EBAFC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8AE2529-8390-4B75-98FD-45275B0A8F31}" type="presOf" srcId="{445C7998-7549-48B0-BD68-D4F0167F02E5}" destId="{BC35EE03-4121-4EF9-923D-7CB6D30D358D}" srcOrd="0" destOrd="0" presId="urn:microsoft.com/office/officeart/2005/8/layout/target3"/>
    <dgm:cxn modelId="{8AB3F868-17CF-401E-AB4D-23637E12FD4D}" type="presOf" srcId="{DAEA276B-ECF9-46F6-A7D3-4693B2D32BC4}" destId="{CDED6FE3-AD8F-4ACC-B6B8-710EDDD97598}" srcOrd="0" destOrd="0" presId="urn:microsoft.com/office/officeart/2005/8/layout/target3"/>
    <dgm:cxn modelId="{FFA68B5C-15D7-49DB-9546-6A1F5BD17117}" type="presParOf" srcId="{71045F8C-00FA-488E-A7BD-E2E6753D979D}" destId="{3577EC6B-C980-4F34-8C69-4365E7B8FC8C}" srcOrd="0" destOrd="0" presId="urn:microsoft.com/office/officeart/2005/8/layout/target3"/>
    <dgm:cxn modelId="{9A8AA28C-5A3C-4E01-845B-707F50A6535A}" type="presParOf" srcId="{71045F8C-00FA-488E-A7BD-E2E6753D979D}" destId="{6940EB87-DC1D-4BC3-9408-9AC2E1FFC039}" srcOrd="1" destOrd="0" presId="urn:microsoft.com/office/officeart/2005/8/layout/target3"/>
    <dgm:cxn modelId="{D1671986-90FB-4791-88DE-17857327EC57}" type="presParOf" srcId="{71045F8C-00FA-488E-A7BD-E2E6753D979D}" destId="{BC35EE03-4121-4EF9-923D-7CB6D30D358D}" srcOrd="2" destOrd="0" presId="urn:microsoft.com/office/officeart/2005/8/layout/target3"/>
    <dgm:cxn modelId="{929C46E1-34F5-4E27-A836-4B00FFAB73D8}" type="presParOf" srcId="{71045F8C-00FA-488E-A7BD-E2E6753D979D}" destId="{C95EEA27-3CBF-4645-A92D-9D8AF5C1CBFC}" srcOrd="3" destOrd="0" presId="urn:microsoft.com/office/officeart/2005/8/layout/target3"/>
    <dgm:cxn modelId="{FE727C03-ACAF-48A9-AC20-2137DE2A2E88}" type="presParOf" srcId="{71045F8C-00FA-488E-A7BD-E2E6753D979D}" destId="{851BB866-B6AE-4566-893F-4C635BA974FC}" srcOrd="4" destOrd="0" presId="urn:microsoft.com/office/officeart/2005/8/layout/target3"/>
    <dgm:cxn modelId="{F834504E-CC48-44A0-A00A-16BFBE1A3CAE}" type="presParOf" srcId="{71045F8C-00FA-488E-A7BD-E2E6753D979D}" destId="{643EA938-EDE0-4533-ACCC-D2BD6F3A527C}" srcOrd="5" destOrd="0" presId="urn:microsoft.com/office/officeart/2005/8/layout/target3"/>
    <dgm:cxn modelId="{5484F728-0055-49BC-80BC-C3AA54705F93}" type="presParOf" srcId="{71045F8C-00FA-488E-A7BD-E2E6753D979D}" destId="{92F31B18-D66D-4CC7-89B9-378928DE877D}" srcOrd="6" destOrd="0" presId="urn:microsoft.com/office/officeart/2005/8/layout/target3"/>
    <dgm:cxn modelId="{3D25041E-277D-4E05-9AF4-3E8ABEDF79E3}" type="presParOf" srcId="{71045F8C-00FA-488E-A7BD-E2E6753D979D}" destId="{902074E1-B931-4618-97F1-FADBE82E9C3C}" srcOrd="7" destOrd="0" presId="urn:microsoft.com/office/officeart/2005/8/layout/target3"/>
    <dgm:cxn modelId="{9DBC3742-4E73-437E-86C7-0895DF85BC36}" type="presParOf" srcId="{71045F8C-00FA-488E-A7BD-E2E6753D979D}" destId="{A3817367-F2BC-482F-8832-FA00B51DCCF3}" srcOrd="8" destOrd="0" presId="urn:microsoft.com/office/officeart/2005/8/layout/target3"/>
    <dgm:cxn modelId="{D27D19A9-EBA7-40B9-827A-94399C6F282D}" type="presParOf" srcId="{71045F8C-00FA-488E-A7BD-E2E6753D979D}" destId="{626ABFF6-56C8-4386-B662-68EC364EED9D}" srcOrd="9" destOrd="0" presId="urn:microsoft.com/office/officeart/2005/8/layout/target3"/>
    <dgm:cxn modelId="{570B7479-A824-4FCE-A472-01288061128A}" type="presParOf" srcId="{71045F8C-00FA-488E-A7BD-E2E6753D979D}" destId="{6DB11F1C-D028-4800-9625-6611CA9DE6D4}" srcOrd="10" destOrd="0" presId="urn:microsoft.com/office/officeart/2005/8/layout/target3"/>
    <dgm:cxn modelId="{61069B04-EA3E-4756-AF20-8AC10ECA1804}" type="presParOf" srcId="{71045F8C-00FA-488E-A7BD-E2E6753D979D}" destId="{CDED6FE3-AD8F-4ACC-B6B8-710EDDD97598}" srcOrd="11" destOrd="0" presId="urn:microsoft.com/office/officeart/2005/8/layout/target3"/>
    <dgm:cxn modelId="{4213DBE4-F293-4D79-BE48-D500C03AB9BF}" type="presParOf" srcId="{71045F8C-00FA-488E-A7BD-E2E6753D979D}" destId="{397AC6D7-84A6-4150-958F-83C92D9ACF38}" srcOrd="12" destOrd="0" presId="urn:microsoft.com/office/officeart/2005/8/layout/target3"/>
    <dgm:cxn modelId="{55C5D912-2C62-480F-A9D2-F7EE2DAA7281}" type="presParOf" srcId="{71045F8C-00FA-488E-A7BD-E2E6753D979D}" destId="{D7419528-33A6-416D-9E64-B3F7915C5149}" srcOrd="13" destOrd="0" presId="urn:microsoft.com/office/officeart/2005/8/layout/target3"/>
    <dgm:cxn modelId="{F5ACBFFD-EAE3-468A-9114-A958C0C69D22}" type="presParOf" srcId="{71045F8C-00FA-488E-A7BD-E2E6753D979D}" destId="{97289DF2-90F4-4EC2-A9FC-633B00BAB610}" srcOrd="14" destOrd="0" presId="urn:microsoft.com/office/officeart/2005/8/layout/target3"/>
    <dgm:cxn modelId="{83B82C50-FA10-4A61-852A-5E21A4B1FDB5}" type="presParOf" srcId="{71045F8C-00FA-488E-A7BD-E2E6753D979D}" destId="{234EBA9D-95B4-4C20-A84E-6F65F1085DC6}" srcOrd="15" destOrd="0" presId="urn:microsoft.com/office/officeart/2005/8/layout/target3"/>
    <dgm:cxn modelId="{81A81B5A-63FC-4AEA-81A0-21A4DB86EAFA}" type="presParOf" srcId="{71045F8C-00FA-488E-A7BD-E2E6753D979D}" destId="{12255512-213F-41DF-90A6-8B4CD74A2B52}" srcOrd="16" destOrd="0" presId="urn:microsoft.com/office/officeart/2005/8/layout/target3"/>
    <dgm:cxn modelId="{16801394-4493-412E-8058-D931E5F3345F}" type="presParOf" srcId="{71045F8C-00FA-488E-A7BD-E2E6753D979D}" destId="{50C2F88D-8688-44C2-A854-691F34009D3B}" srcOrd="17" destOrd="0" presId="urn:microsoft.com/office/officeart/2005/8/layout/target3"/>
    <dgm:cxn modelId="{25E07142-0FB6-411D-9E2D-36ABEBDAFB8E}" type="presParOf" srcId="{71045F8C-00FA-488E-A7BD-E2E6753D979D}" destId="{4D19AB04-24FA-40C2-B203-52AE3D15E171}" srcOrd="18" destOrd="0" presId="urn:microsoft.com/office/officeart/2005/8/layout/target3"/>
    <dgm:cxn modelId="{D5BCB01F-E83B-453A-B57D-E5E3DFA28754}" type="presParOf" srcId="{71045F8C-00FA-488E-A7BD-E2E6753D979D}" destId="{832BF48F-0145-4429-9E02-8FCA946CCE9E}" srcOrd="19" destOrd="0" presId="urn:microsoft.com/office/officeart/2005/8/layout/target3"/>
    <dgm:cxn modelId="{9BA52096-0866-42E8-B454-C2D51E9FB235}" type="presParOf" srcId="{71045F8C-00FA-488E-A7BD-E2E6753D979D}" destId="{E7297F21-D4FD-4A41-AE58-814D01A6B5E7}" srcOrd="20" destOrd="0" presId="urn:microsoft.com/office/officeart/2005/8/layout/target3"/>
    <dgm:cxn modelId="{2D0C001A-9EEA-46E3-8D42-4F20D6453BFA}" type="presParOf" srcId="{71045F8C-00FA-488E-A7BD-E2E6753D979D}" destId="{F69A1436-182C-465B-AD7F-FE48E0C090C1}" srcOrd="21" destOrd="0" presId="urn:microsoft.com/office/officeart/2005/8/layout/target3"/>
    <dgm:cxn modelId="{714BB57A-A37F-4461-A7D4-BCA708D92932}" type="presParOf" srcId="{71045F8C-00FA-488E-A7BD-E2E6753D979D}" destId="{AA41A67C-3D3F-4AE9-9E0F-5D7F7BB2E741}" srcOrd="22" destOrd="0" presId="urn:microsoft.com/office/officeart/2005/8/layout/target3"/>
    <dgm:cxn modelId="{BF4164FD-D48D-401A-9EFA-239D7B1335C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VY_22_INOVACE_01_Člen neurčitý </a:t>
          </a:r>
          <a:r>
            <a:rPr lang="cs-CZ" sz="1400" kern="1200" smtClean="0"/>
            <a:t>a určitý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Téma:Člen neurčitý a určitý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F00AB4-0DDC-49A1-922E-D66EBCA2D8AC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E9C0F-7EF5-4BA8-997B-19A68771B45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840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E9C0F-7EF5-4BA8-997B-19A68771B45B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001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Žáci</a:t>
            </a:r>
            <a:r>
              <a:rPr lang="cs-CZ" baseline="0" smtClean="0"/>
              <a:t> doplní přímo na tabuli /např.fixem/ člen neurčitý a určitý.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E9C0F-7EF5-4BA8-997B-19A68771B45B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447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73EEA78-9AAA-4FC5-A9F1-9AD0F4638289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AFAE5A8-36AA-4DA6-9DBC-1CBB910DF326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452924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27584" y="980728"/>
            <a:ext cx="74888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chemeClr val="accent1">
                    <a:lumMod val="50000"/>
                  </a:schemeClr>
                </a:solidFill>
              </a:rPr>
              <a:t>Anotace: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Materiál je určen k </a:t>
            </a:r>
            <a:r>
              <a:rPr lang="cs-CZ" smtClean="0"/>
              <a:t>výkladu </a:t>
            </a:r>
            <a:r>
              <a:rPr lang="cs-CZ" smtClean="0"/>
              <a:t>a k </a:t>
            </a:r>
            <a:r>
              <a:rPr lang="cs-CZ" dirty="0" smtClean="0"/>
              <a:t>procvičení učiva  o </a:t>
            </a:r>
            <a:r>
              <a:rPr lang="cs-CZ" smtClean="0"/>
              <a:t>členu </a:t>
            </a:r>
            <a:r>
              <a:rPr lang="cs-CZ" smtClean="0"/>
              <a:t>neurčitém a určitém/Project1,unit 1/.</a:t>
            </a:r>
            <a:r>
              <a:rPr lang="cs-CZ" smtClean="0"/>
              <a:t> </a:t>
            </a:r>
          </a:p>
          <a:p>
            <a:endParaRPr lang="cs-CZ" smtClean="0"/>
          </a:p>
          <a:p>
            <a:endParaRPr lang="cs-CZ"/>
          </a:p>
          <a:p>
            <a:r>
              <a:rPr lang="cs-CZ" smtClean="0"/>
              <a:t>Pracujeme </a:t>
            </a:r>
            <a:r>
              <a:rPr lang="cs-CZ" dirty="0" smtClean="0"/>
              <a:t>s interaktivní </a:t>
            </a:r>
            <a:r>
              <a:rPr lang="cs-CZ" smtClean="0"/>
              <a:t>tabulí </a:t>
            </a:r>
            <a:r>
              <a:rPr lang="cs-CZ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Žáci si </a:t>
            </a:r>
            <a:r>
              <a:rPr lang="cs-CZ" smtClean="0"/>
              <a:t>mohou </a:t>
            </a:r>
            <a:r>
              <a:rPr lang="cs-CZ" smtClean="0"/>
              <a:t>zápis z výkladu  </a:t>
            </a:r>
            <a:r>
              <a:rPr lang="cs-CZ" dirty="0" smtClean="0"/>
              <a:t>zapsat do sešitu a </a:t>
            </a:r>
            <a:r>
              <a:rPr lang="cs-CZ" smtClean="0"/>
              <a:t>nakreslit </a:t>
            </a:r>
            <a:r>
              <a:rPr lang="cs-CZ" smtClean="0"/>
              <a:t>pomeranč se slovy. </a:t>
            </a:r>
            <a:endParaRPr lang="cs-CZ" dirty="0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Inovace:Materiál  podporuje aktivní osvojení učiva prostřednictvím interaktivní tabule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7887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259632" y="2667104"/>
            <a:ext cx="6637468" cy="545872"/>
          </a:xfrm>
        </p:spPr>
        <p:txBody>
          <a:bodyPr>
            <a:normAutofit fontScale="90000"/>
          </a:bodyPr>
          <a:lstStyle/>
          <a:p>
            <a:r>
              <a:rPr lang="cs-CZ" smtClean="0"/>
              <a:t>ČLEN NEURČITÝ A URČITÝ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Anglický jazyk pro 5.ročník</a:t>
            </a:r>
          </a:p>
          <a:p>
            <a:endParaRPr lang="cs-CZ" dirty="0"/>
          </a:p>
          <a:p>
            <a:r>
              <a:rPr lang="cs-CZ" dirty="0" smtClean="0"/>
              <a:t>Mgr. Olga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159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v</a:t>
            </a:r>
            <a:r>
              <a:rPr lang="cs-CZ" smtClean="0"/>
              <a:t>ýklad-člen </a:t>
            </a:r>
            <a:r>
              <a:rPr lang="cs-CZ" smtClean="0"/>
              <a:t>neurčitý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rocvičení –doplň </a:t>
            </a:r>
            <a:r>
              <a:rPr lang="cs-CZ" smtClean="0"/>
              <a:t>člen </a:t>
            </a:r>
            <a:r>
              <a:rPr lang="cs-CZ" smtClean="0"/>
              <a:t>neurčitý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ýklad-člen určitý</a:t>
            </a:r>
          </a:p>
          <a:p>
            <a:r>
              <a:rPr lang="cs-CZ" dirty="0"/>
              <a:t>p</a:t>
            </a:r>
            <a:r>
              <a:rPr lang="cs-CZ" dirty="0" smtClean="0"/>
              <a:t>rocvičení-čti slova  s členem určitým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15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45175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Člen neurčitý - užití</a:t>
            </a:r>
            <a:r>
              <a:rPr lang="cs-CZ" sz="3600" dirty="0">
                <a:solidFill>
                  <a:schemeClr val="accent3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4" name="Šipka doprava se zářezem 3"/>
          <p:cNvSpPr/>
          <p:nvPr/>
        </p:nvSpPr>
        <p:spPr>
          <a:xfrm>
            <a:off x="2483768" y="1988840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1988840"/>
            <a:ext cx="4299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p</a:t>
            </a:r>
            <a:r>
              <a:rPr lang="cs-CZ" sz="3600" dirty="0" smtClean="0"/>
              <a:t>řed samohláskou</a:t>
            </a:r>
            <a:endParaRPr lang="cs-CZ" sz="3600" dirty="0"/>
          </a:p>
        </p:txBody>
      </p:sp>
      <p:sp>
        <p:nvSpPr>
          <p:cNvPr id="10" name="Šipka doprava se zářezem 9"/>
          <p:cNvSpPr/>
          <p:nvPr/>
        </p:nvSpPr>
        <p:spPr>
          <a:xfrm>
            <a:off x="2483768" y="3968189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3877510"/>
            <a:ext cx="42354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řed souhláskou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99250" y="1988840"/>
            <a:ext cx="782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an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487604" y="3833279"/>
            <a:ext cx="405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a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5661248"/>
            <a:ext cx="6978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Hovoříme  </a:t>
            </a:r>
            <a:r>
              <a:rPr lang="cs-CZ" sz="2400" b="1" dirty="0" smtClean="0"/>
              <a:t>poprvé</a:t>
            </a:r>
            <a:r>
              <a:rPr lang="cs-CZ" sz="2000" dirty="0" smtClean="0"/>
              <a:t> o jedné neznámé věci , osobě,…  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77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ářová\AppData\Local\Microsoft\Windows\Temporary Internet Files\Content.IE5\S7687CZ2\MC9002508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855" y="844291"/>
            <a:ext cx="484259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9832" y="4149080"/>
            <a:ext cx="24513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 exercise book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864" y="4686313"/>
            <a:ext cx="1646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elephant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78155" y="2744443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 orange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98718" y="3220555"/>
            <a:ext cx="11432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___  owl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3620665"/>
            <a:ext cx="1148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 apple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89973" y="1484784"/>
            <a:ext cx="1221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book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7544" y="844291"/>
            <a:ext cx="15776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teacher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560" y="5877272"/>
            <a:ext cx="1085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table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989973" y="3440628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pen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96136" y="6061938"/>
            <a:ext cx="2028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pencil case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48264" y="4886368"/>
            <a:ext cx="1353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board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67544" y="2636912"/>
            <a:ext cx="939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boy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77890" y="4549190"/>
            <a:ext cx="8851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girl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663708" y="692696"/>
            <a:ext cx="11047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bag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267744" y="404664"/>
            <a:ext cx="1208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__  chair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450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1700808"/>
            <a:ext cx="2577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Člen určitý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3284984"/>
            <a:ext cx="9236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the</a:t>
            </a:r>
            <a:endParaRPr lang="cs-CZ" sz="3600" dirty="0"/>
          </a:p>
        </p:txBody>
      </p:sp>
      <p:sp>
        <p:nvSpPr>
          <p:cNvPr id="5" name="Šipka doprava 4"/>
          <p:cNvSpPr/>
          <p:nvPr/>
        </p:nvSpPr>
        <p:spPr>
          <a:xfrm>
            <a:off x="2915816" y="27089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2915816" y="37890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2608777"/>
            <a:ext cx="38395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řed samohláskou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3968" y="3814713"/>
            <a:ext cx="3424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řed souhláskou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66023" y="4873064"/>
            <a:ext cx="5311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-liší se pouze výslovnost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98483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správně: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7128908" cy="3841652"/>
          </a:xfrm>
        </p:spPr>
        <p:txBody>
          <a:bodyPr/>
          <a:lstStyle/>
          <a:p>
            <a:r>
              <a:rPr lang="cs-CZ" smtClean="0"/>
              <a:t>the apple, the elephant, </a:t>
            </a:r>
            <a:r>
              <a:rPr lang="cs-CZ" dirty="0" smtClean="0"/>
              <a:t>the </a:t>
            </a:r>
            <a:r>
              <a:rPr lang="cs-CZ" smtClean="0"/>
              <a:t>exercise book, the owl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smtClean="0"/>
              <a:t>the book, </a:t>
            </a:r>
            <a:r>
              <a:rPr lang="cs-CZ" dirty="0" smtClean="0"/>
              <a:t>the teacher, </a:t>
            </a:r>
            <a:r>
              <a:rPr lang="cs-CZ" smtClean="0"/>
              <a:t>the girl, the boy,the   pencil </a:t>
            </a:r>
            <a:r>
              <a:rPr lang="cs-CZ" dirty="0" smtClean="0"/>
              <a:t>case ,the pen</a:t>
            </a:r>
            <a:endParaRPr lang="cs-CZ" dirty="0"/>
          </a:p>
        </p:txBody>
      </p:sp>
      <p:pic>
        <p:nvPicPr>
          <p:cNvPr id="1026" name="Picture 2" descr="C:\Users\Kolářová\AppData\Local\Microsoft\Windows\Temporary Internet Files\Content.IE5\DE4CGPLA\MC9003701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65104"/>
            <a:ext cx="1739189" cy="183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65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6832"/>
            <a:ext cx="3134191" cy="30931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4000" dirty="0" smtClean="0"/>
              <a:t>Zdroje: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smtClean="0"/>
              <a:t>Ilustrace: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945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133</TotalTime>
  <Words>230</Words>
  <Application>Microsoft Office PowerPoint</Application>
  <PresentationFormat>Předvádění na obrazovce (4:3)</PresentationFormat>
  <Paragraphs>66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Austin</vt:lpstr>
      <vt:lpstr>Motiv systému Office</vt:lpstr>
      <vt:lpstr>Prezentace aplikace PowerPoint</vt:lpstr>
      <vt:lpstr>Prezentace aplikace PowerPoint</vt:lpstr>
      <vt:lpstr>ČLEN NEURČITÝ A URČITÝ</vt:lpstr>
      <vt:lpstr>Obsah</vt:lpstr>
      <vt:lpstr>Prezentace aplikace PowerPoint</vt:lpstr>
      <vt:lpstr>Prezentace aplikace PowerPoint</vt:lpstr>
      <vt:lpstr>Prezentace aplikace PowerPoint</vt:lpstr>
      <vt:lpstr>Přečti správně: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32</cp:revision>
  <dcterms:created xsi:type="dcterms:W3CDTF">2011-09-19T00:51:14Z</dcterms:created>
  <dcterms:modified xsi:type="dcterms:W3CDTF">2011-11-09T19:59:16Z</dcterms:modified>
</cp:coreProperties>
</file>