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66" r:id="rId3"/>
    <p:sldId id="260" r:id="rId4"/>
    <p:sldId id="264" r:id="rId5"/>
    <p:sldId id="262" r:id="rId6"/>
    <p:sldId id="257" r:id="rId7"/>
    <p:sldId id="259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VY_22_INOVACE_01_Music time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Music time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4.ročník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AA4CBB1-25C4-4C50-A547-5FDE86496C56}" type="presOf" srcId="{EBC41103-E2E5-4D48-9B4B-425520D3D098}" destId="{F969C235-9271-4D34-B740-D627A121CAD0}" srcOrd="1" destOrd="0" presId="urn:microsoft.com/office/officeart/2005/8/layout/target3"/>
    <dgm:cxn modelId="{0798046F-AA0C-49FA-8576-23C132ED1995}" type="presOf" srcId="{019433A1-1324-4DE1-9E6F-32B851095F74}" destId="{E7297F21-D4FD-4A41-AE58-814D01A6B5E7}" srcOrd="1" destOrd="0" presId="urn:microsoft.com/office/officeart/2005/8/layout/target3"/>
    <dgm:cxn modelId="{33660FDA-8886-4FE7-94F7-289A3AFB27DB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5533DA8-1759-4852-86D3-DC1D1EE71B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E5C1C30-0AB7-41AD-B34C-FA6FDC64B2B2}" type="presOf" srcId="{DAEA276B-ECF9-46F6-A7D3-4693B2D32BC4}" destId="{CDED6FE3-AD8F-4ACC-B6B8-710EDDD97598}" srcOrd="0" destOrd="0" presId="urn:microsoft.com/office/officeart/2005/8/layout/target3"/>
    <dgm:cxn modelId="{31AB401A-022D-4C67-8569-8F61285DA0AA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EDD69BB-F228-43DF-8BB9-9B9A96C87A95}" type="presOf" srcId="{EBC41103-E2E5-4D48-9B4B-425520D3D098}" destId="{50C2F88D-8688-44C2-A854-691F34009D3B}" srcOrd="0" destOrd="0" presId="urn:microsoft.com/office/officeart/2005/8/layout/target3"/>
    <dgm:cxn modelId="{92E3C452-F81A-4A38-BB0D-D98B3E0EBE22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AB5454E-0397-4C15-9B39-DAD7AF7C6A95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B72CECFC-BD0B-4330-BEEE-33A6B4ABB5DB}" type="presOf" srcId="{DAEA276B-ECF9-46F6-A7D3-4693B2D32BC4}" destId="{F69A1436-182C-465B-AD7F-FE48E0C090C1}" srcOrd="1" destOrd="0" presId="urn:microsoft.com/office/officeart/2005/8/layout/target3"/>
    <dgm:cxn modelId="{50C89D49-A9C8-45FE-854B-96522502EFCF}" type="presOf" srcId="{FBBFC3EA-9D9D-4F3A-BEA6-9C2C0E46BF20}" destId="{643EA938-EDE0-4533-ACCC-D2BD6F3A527C}" srcOrd="0" destOrd="0" presId="urn:microsoft.com/office/officeart/2005/8/layout/target3"/>
    <dgm:cxn modelId="{AC8CE4AB-DD88-4E09-ABF9-B68070B43DB3}" type="presOf" srcId="{C73C7642-F245-4585-8F88-243F9FAEF6CA}" destId="{AA41A67C-3D3F-4AE9-9E0F-5D7F7BB2E741}" srcOrd="1" destOrd="0" presId="urn:microsoft.com/office/officeart/2005/8/layout/target3"/>
    <dgm:cxn modelId="{C2529C6C-69C1-4230-A57B-808F9CFCBBFE}" type="presOf" srcId="{445C7998-7549-48B0-BD68-D4F0167F02E5}" destId="{4D19AB04-24FA-40C2-B203-52AE3D15E171}" srcOrd="1" destOrd="0" presId="urn:microsoft.com/office/officeart/2005/8/layout/target3"/>
    <dgm:cxn modelId="{8540A4A6-1894-4421-AD26-FECCCCDB777E}" type="presParOf" srcId="{71045F8C-00FA-488E-A7BD-E2E6753D979D}" destId="{3577EC6B-C980-4F34-8C69-4365E7B8FC8C}" srcOrd="0" destOrd="0" presId="urn:microsoft.com/office/officeart/2005/8/layout/target3"/>
    <dgm:cxn modelId="{AF20114C-602F-4B3A-9765-4A4B74F63EE6}" type="presParOf" srcId="{71045F8C-00FA-488E-A7BD-E2E6753D979D}" destId="{6940EB87-DC1D-4BC3-9408-9AC2E1FFC039}" srcOrd="1" destOrd="0" presId="urn:microsoft.com/office/officeart/2005/8/layout/target3"/>
    <dgm:cxn modelId="{136B4916-3B3B-4108-A3A1-9C0974DCF4DE}" type="presParOf" srcId="{71045F8C-00FA-488E-A7BD-E2E6753D979D}" destId="{BC35EE03-4121-4EF9-923D-7CB6D30D358D}" srcOrd="2" destOrd="0" presId="urn:microsoft.com/office/officeart/2005/8/layout/target3"/>
    <dgm:cxn modelId="{107BEDA5-C091-464C-9599-561F3D611C68}" type="presParOf" srcId="{71045F8C-00FA-488E-A7BD-E2E6753D979D}" destId="{C95EEA27-3CBF-4645-A92D-9D8AF5C1CBFC}" srcOrd="3" destOrd="0" presId="urn:microsoft.com/office/officeart/2005/8/layout/target3"/>
    <dgm:cxn modelId="{D014F581-AD41-4B2E-ADE1-374A6A1A29C0}" type="presParOf" srcId="{71045F8C-00FA-488E-A7BD-E2E6753D979D}" destId="{851BB866-B6AE-4566-893F-4C635BA974FC}" srcOrd="4" destOrd="0" presId="urn:microsoft.com/office/officeart/2005/8/layout/target3"/>
    <dgm:cxn modelId="{87244A91-04C8-4A3A-BA87-59731F1C5A28}" type="presParOf" srcId="{71045F8C-00FA-488E-A7BD-E2E6753D979D}" destId="{643EA938-EDE0-4533-ACCC-D2BD6F3A527C}" srcOrd="5" destOrd="0" presId="urn:microsoft.com/office/officeart/2005/8/layout/target3"/>
    <dgm:cxn modelId="{497E3CB9-4D57-409A-AD59-2622CC65F6D2}" type="presParOf" srcId="{71045F8C-00FA-488E-A7BD-E2E6753D979D}" destId="{92F31B18-D66D-4CC7-89B9-378928DE877D}" srcOrd="6" destOrd="0" presId="urn:microsoft.com/office/officeart/2005/8/layout/target3"/>
    <dgm:cxn modelId="{E3766E9F-ACE0-4C3C-8BC9-6C7E5E1D4CA6}" type="presParOf" srcId="{71045F8C-00FA-488E-A7BD-E2E6753D979D}" destId="{902074E1-B931-4618-97F1-FADBE82E9C3C}" srcOrd="7" destOrd="0" presId="urn:microsoft.com/office/officeart/2005/8/layout/target3"/>
    <dgm:cxn modelId="{91E3EE44-DF00-438C-BA1C-0191BF05EBE0}" type="presParOf" srcId="{71045F8C-00FA-488E-A7BD-E2E6753D979D}" destId="{A3817367-F2BC-482F-8832-FA00B51DCCF3}" srcOrd="8" destOrd="0" presId="urn:microsoft.com/office/officeart/2005/8/layout/target3"/>
    <dgm:cxn modelId="{AC2B20D8-3089-44CD-A3D6-D19FAB7A024D}" type="presParOf" srcId="{71045F8C-00FA-488E-A7BD-E2E6753D979D}" destId="{626ABFF6-56C8-4386-B662-68EC364EED9D}" srcOrd="9" destOrd="0" presId="urn:microsoft.com/office/officeart/2005/8/layout/target3"/>
    <dgm:cxn modelId="{549BD9B7-8DEF-4E50-B951-F5EF17E4F34A}" type="presParOf" srcId="{71045F8C-00FA-488E-A7BD-E2E6753D979D}" destId="{6DB11F1C-D028-4800-9625-6611CA9DE6D4}" srcOrd="10" destOrd="0" presId="urn:microsoft.com/office/officeart/2005/8/layout/target3"/>
    <dgm:cxn modelId="{DCA0D9B2-31BE-47DE-8C14-29235D08650D}" type="presParOf" srcId="{71045F8C-00FA-488E-A7BD-E2E6753D979D}" destId="{CDED6FE3-AD8F-4ACC-B6B8-710EDDD97598}" srcOrd="11" destOrd="0" presId="urn:microsoft.com/office/officeart/2005/8/layout/target3"/>
    <dgm:cxn modelId="{F62B1F8C-7974-4D70-A383-E67ED25D8CFC}" type="presParOf" srcId="{71045F8C-00FA-488E-A7BD-E2E6753D979D}" destId="{397AC6D7-84A6-4150-958F-83C92D9ACF38}" srcOrd="12" destOrd="0" presId="urn:microsoft.com/office/officeart/2005/8/layout/target3"/>
    <dgm:cxn modelId="{40A3E259-03B5-4B10-974E-FF6417DC85E0}" type="presParOf" srcId="{71045F8C-00FA-488E-A7BD-E2E6753D979D}" destId="{D7419528-33A6-416D-9E64-B3F7915C5149}" srcOrd="13" destOrd="0" presId="urn:microsoft.com/office/officeart/2005/8/layout/target3"/>
    <dgm:cxn modelId="{5653BB25-3A67-40E8-B451-B86D9AE06726}" type="presParOf" srcId="{71045F8C-00FA-488E-A7BD-E2E6753D979D}" destId="{97289DF2-90F4-4EC2-A9FC-633B00BAB610}" srcOrd="14" destOrd="0" presId="urn:microsoft.com/office/officeart/2005/8/layout/target3"/>
    <dgm:cxn modelId="{23D8DB90-CFCB-403F-8F02-94F80DA254EF}" type="presParOf" srcId="{71045F8C-00FA-488E-A7BD-E2E6753D979D}" destId="{234EBA9D-95B4-4C20-A84E-6F65F1085DC6}" srcOrd="15" destOrd="0" presId="urn:microsoft.com/office/officeart/2005/8/layout/target3"/>
    <dgm:cxn modelId="{D9559877-332D-4D22-8328-A2590E1DAF6E}" type="presParOf" srcId="{71045F8C-00FA-488E-A7BD-E2E6753D979D}" destId="{12255512-213F-41DF-90A6-8B4CD74A2B52}" srcOrd="16" destOrd="0" presId="urn:microsoft.com/office/officeart/2005/8/layout/target3"/>
    <dgm:cxn modelId="{545EBC0A-7AAA-44F2-8636-8209505A0888}" type="presParOf" srcId="{71045F8C-00FA-488E-A7BD-E2E6753D979D}" destId="{50C2F88D-8688-44C2-A854-691F34009D3B}" srcOrd="17" destOrd="0" presId="urn:microsoft.com/office/officeart/2005/8/layout/target3"/>
    <dgm:cxn modelId="{CB7479BB-8FBF-40E9-A743-50C0F58691E8}" type="presParOf" srcId="{71045F8C-00FA-488E-A7BD-E2E6753D979D}" destId="{4D19AB04-24FA-40C2-B203-52AE3D15E171}" srcOrd="18" destOrd="0" presId="urn:microsoft.com/office/officeart/2005/8/layout/target3"/>
    <dgm:cxn modelId="{D1073A55-8037-4E43-825C-295AC56F721F}" type="presParOf" srcId="{71045F8C-00FA-488E-A7BD-E2E6753D979D}" destId="{832BF48F-0145-4429-9E02-8FCA946CCE9E}" srcOrd="19" destOrd="0" presId="urn:microsoft.com/office/officeart/2005/8/layout/target3"/>
    <dgm:cxn modelId="{D002D67A-1C0F-4B9A-8836-5897099820D9}" type="presParOf" srcId="{71045F8C-00FA-488E-A7BD-E2E6753D979D}" destId="{E7297F21-D4FD-4A41-AE58-814D01A6B5E7}" srcOrd="20" destOrd="0" presId="urn:microsoft.com/office/officeart/2005/8/layout/target3"/>
    <dgm:cxn modelId="{5F83E888-AC55-4B25-B02D-0EB74236E954}" type="presParOf" srcId="{71045F8C-00FA-488E-A7BD-E2E6753D979D}" destId="{F69A1436-182C-465B-AD7F-FE48E0C090C1}" srcOrd="21" destOrd="0" presId="urn:microsoft.com/office/officeart/2005/8/layout/target3"/>
    <dgm:cxn modelId="{E4FC70C7-7686-4920-9EE6-A91DA63AD2B6}" type="presParOf" srcId="{71045F8C-00FA-488E-A7BD-E2E6753D979D}" destId="{AA41A67C-3D3F-4AE9-9E0F-5D7F7BB2E741}" srcOrd="22" destOrd="0" presId="urn:microsoft.com/office/officeart/2005/8/layout/target3"/>
    <dgm:cxn modelId="{1AFAC459-1304-4AE9-949A-E37636C03791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VY_22_INOVACE_01_Music time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4.ročník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Music time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AF0655-6B8D-488F-B0BD-A080E7521B8A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61CD34-AE3B-49CC-B7B5-613A91316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51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1CD34-AE3B-49CC-B7B5-613A913166F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374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6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176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22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46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2544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60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6069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8204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930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3473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0774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6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8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0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68462-4FBA-4612-B09E-E1D0C7E4E615}" type="datetimeFigureOut">
              <a:rPr lang="cs-CZ" smtClean="0"/>
              <a:t>9.11.2011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19762-A246-465F-8658-DBBB5DD36C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72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0287714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1136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556792"/>
            <a:ext cx="817095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Materiál je určen pro </a:t>
            </a:r>
            <a:r>
              <a:rPr lang="cs-CZ" smtClean="0"/>
              <a:t>4.třídu</a:t>
            </a:r>
            <a:r>
              <a:rPr lang="cs-CZ" smtClean="0"/>
              <a:t>.</a:t>
            </a:r>
          </a:p>
          <a:p>
            <a:endParaRPr lang="cs-CZ" smtClean="0"/>
          </a:p>
          <a:p>
            <a:r>
              <a:rPr lang="cs-CZ" smtClean="0"/>
              <a:t>Procvičuje </a:t>
            </a:r>
            <a:r>
              <a:rPr lang="cs-CZ" smtClean="0"/>
              <a:t>učivo </a:t>
            </a:r>
            <a:r>
              <a:rPr lang="cs-CZ" smtClean="0"/>
              <a:t>STARTER  </a:t>
            </a:r>
            <a:r>
              <a:rPr lang="cs-CZ" smtClean="0"/>
              <a:t>UNIT,</a:t>
            </a:r>
            <a:endParaRPr lang="cs-CZ" dirty="0" smtClean="0"/>
          </a:p>
          <a:p>
            <a:r>
              <a:rPr lang="cs-CZ" smtClean="0"/>
              <a:t>MUSIC </a:t>
            </a:r>
            <a:r>
              <a:rPr lang="cs-CZ" dirty="0" smtClean="0"/>
              <a:t>INSTRUMENT</a:t>
            </a:r>
            <a:r>
              <a:rPr lang="cs-CZ" dirty="0"/>
              <a:t> </a:t>
            </a:r>
            <a:r>
              <a:rPr lang="cs-CZ" dirty="0" smtClean="0"/>
              <a:t>/učebnice Chit Chat 2</a:t>
            </a:r>
            <a:r>
              <a:rPr lang="cs-CZ" smtClean="0"/>
              <a:t>/. </a:t>
            </a:r>
            <a:endParaRPr lang="cs-CZ" smtClean="0"/>
          </a:p>
          <a:p>
            <a:endParaRPr lang="cs-CZ"/>
          </a:p>
          <a:p>
            <a:r>
              <a:rPr lang="cs-CZ" smtClean="0"/>
              <a:t>Je </a:t>
            </a:r>
            <a:r>
              <a:rPr lang="cs-CZ" dirty="0" smtClean="0"/>
              <a:t>určen pro práci s interaktivní </a:t>
            </a:r>
            <a:r>
              <a:rPr lang="cs-CZ" smtClean="0"/>
              <a:t>tabulí</a:t>
            </a:r>
            <a:r>
              <a:rPr lang="cs-CZ" smtClean="0"/>
              <a:t>.</a:t>
            </a:r>
          </a:p>
          <a:p>
            <a:endParaRPr lang="cs-CZ"/>
          </a:p>
          <a:p>
            <a:r>
              <a:rPr lang="cs-CZ" smtClean="0"/>
              <a:t>Inovace:Materiál vybízí k aktivnímu osvojení učiva prostřednictvím interaktivní tabule.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9309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Music time</a:t>
            </a:r>
            <a:endParaRPr lang="cs-CZ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ANGLICKÝ JAZYK PRO 4.ROČNÍK</a:t>
            </a:r>
          </a:p>
          <a:p>
            <a:r>
              <a:rPr lang="cs-CZ" dirty="0" smtClean="0"/>
              <a:t>Mgr. OLGA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381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Přiřaď slovo k </a:t>
            </a:r>
            <a:r>
              <a:rPr lang="cs-CZ" smtClean="0"/>
              <a:t>hudebnímu </a:t>
            </a:r>
            <a:r>
              <a:rPr lang="cs-CZ" smtClean="0"/>
              <a:t>nástroji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 chybějící písmena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Odpověz na otázky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065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olářová\AppData\Local\Microsoft\Windows\Temporary Internet Files\Content.IE5\DE4CGPLA\MC90044130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olářová\AppData\Local\Microsoft\Windows\Temporary Internet Files\Content.IE5\S7687CZ2\MC9002341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79" y="1335800"/>
            <a:ext cx="2359937" cy="191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olářová\AppData\Local\Microsoft\Windows\Temporary Internet Files\Content.IE5\AM1I8PN9\MC9003052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74626"/>
            <a:ext cx="1826971" cy="57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Kolářová\AppData\Local\Microsoft\Windows\Temporary Internet Files\Content.IE5\S7687CZ2\MC90023755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754" y="3814526"/>
            <a:ext cx="2006851" cy="197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Kolářová\AppData\Local\Microsoft\Windows\Temporary Internet Files\Content.IE5\DE4CGPLA\MC90031271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561" y="4145325"/>
            <a:ext cx="1824228" cy="164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9872" y="764704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violin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52120" y="2492896"/>
            <a:ext cx="96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trumpet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3068960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drum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65479" y="5301208"/>
            <a:ext cx="733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guitar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32572" y="3438292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piano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04664"/>
            <a:ext cx="2308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1. Spoj </a:t>
            </a:r>
            <a:r>
              <a:rPr lang="cs-CZ" dirty="0" smtClean="0"/>
              <a:t>slovo a 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89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29643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2. Doplň </a:t>
            </a:r>
            <a:r>
              <a:rPr lang="cs-CZ" sz="2000" dirty="0" smtClean="0"/>
              <a:t>chybějící písmena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78707" y="1838701"/>
            <a:ext cx="1728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_ R U _ _ E _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32335" y="694527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_ _ U M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4098" name="Picture 2" descr="C:\Users\Kolářová\AppData\Local\Microsoft\Windows\Temporary Internet Files\Content.IE5\S7687CZ2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15" y="1205289"/>
            <a:ext cx="18637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252218" y="1412776"/>
            <a:ext cx="1303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P _ A N _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37608" y="740693"/>
            <a:ext cx="1412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G _ I T _ _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4099" name="Picture 3" descr="C:\Users\Kolářová\AppData\Local\Microsoft\Windows\Temporary Internet Files\Content.IE5\S7687CZ2\MC9003909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22" y="4653136"/>
            <a:ext cx="1872691" cy="189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1015836" y="4092124"/>
            <a:ext cx="13487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Odpověz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52218" y="4292179"/>
            <a:ext cx="2678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CAN HE PL AY THE VIOLIN?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915816" y="5085184"/>
            <a:ext cx="3340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YES,________________________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74544" y="6165304"/>
            <a:ext cx="1174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AND YOU?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93209" y="6349970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82178" y="2702946"/>
            <a:ext cx="1494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V _ _ L _ N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88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266130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ZDROJE</a:t>
            </a:r>
            <a:r>
              <a:rPr lang="cs-CZ" smtClean="0"/>
              <a:t>: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mtClean="0"/>
              <a:t>Ilustrace:</a:t>
            </a:r>
          </a:p>
          <a:p>
            <a:endParaRPr lang="cs-CZ" dirty="0" smtClean="0"/>
          </a:p>
          <a:p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40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165</Words>
  <Application>Microsoft Office PowerPoint</Application>
  <PresentationFormat>Předvádění na obrazovce (4:3)</PresentationFormat>
  <Paragraphs>46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1_Motiv systému Office</vt:lpstr>
      <vt:lpstr>Prezentace aplikace PowerPoint</vt:lpstr>
      <vt:lpstr>Prezentace aplikace PowerPoint</vt:lpstr>
      <vt:lpstr>Music time</vt:lpstr>
      <vt:lpstr>OBSAH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29</cp:revision>
  <dcterms:created xsi:type="dcterms:W3CDTF">2011-09-17T09:48:49Z</dcterms:created>
  <dcterms:modified xsi:type="dcterms:W3CDTF">2011-11-09T16:07:19Z</dcterms:modified>
</cp:coreProperties>
</file>