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0"/>
  </p:notesMasterIdLst>
  <p:sldIdLst>
    <p:sldId id="264" r:id="rId3"/>
    <p:sldId id="261" r:id="rId4"/>
    <p:sldId id="256" r:id="rId5"/>
    <p:sldId id="259" r:id="rId6"/>
    <p:sldId id="257" r:id="rId7"/>
    <p:sldId id="260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28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Mgr.Olga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VY_22_INOVACE_02_Sports time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smtClean="0"/>
            <a:t>Téma:Sports time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smtClean="0"/>
            <a:t>Sada:Anglický jazyk pro 4.ročník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D0E086D-FE6A-4275-8BB0-D2388001B010}" type="presOf" srcId="{FBBFC3EA-9D9D-4F3A-BEA6-9C2C0E46BF20}" destId="{832BF48F-0145-4429-9E02-8FCA946CCE9E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FB30B954-CFF1-4BE9-AD41-51AD759EACF2}" type="presOf" srcId="{FBBFC3EA-9D9D-4F3A-BEA6-9C2C0E46BF20}" destId="{643EA938-EDE0-4533-ACCC-D2BD6F3A527C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9A578755-DA28-457E-ADC0-A1410FCC3AA8}" type="presOf" srcId="{C73C7642-F245-4585-8F88-243F9FAEF6CA}" destId="{97289DF2-90F4-4EC2-A9FC-633B00BAB610}" srcOrd="0" destOrd="0" presId="urn:microsoft.com/office/officeart/2005/8/layout/target3"/>
    <dgm:cxn modelId="{1A090717-5748-46FB-AE60-A3DFBE806188}" type="presOf" srcId="{019433A1-1324-4DE1-9E6F-32B851095F74}" destId="{A3817367-F2BC-482F-8832-FA00B51DCCF3}" srcOrd="0" destOrd="0" presId="urn:microsoft.com/office/officeart/2005/8/layout/target3"/>
    <dgm:cxn modelId="{D7AF4105-4702-4E51-B9D1-1C090ACE397A}" type="presOf" srcId="{019433A1-1324-4DE1-9E6F-32B851095F74}" destId="{E7297F21-D4FD-4A41-AE58-814D01A6B5E7}" srcOrd="1" destOrd="0" presId="urn:microsoft.com/office/officeart/2005/8/layout/target3"/>
    <dgm:cxn modelId="{97DC7BF8-A9A0-4165-BBDD-74AE62E62072}" type="presOf" srcId="{445C7998-7549-48B0-BD68-D4F0167F02E5}" destId="{BC35EE03-4121-4EF9-923D-7CB6D30D358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0568676-8326-4923-8A64-EA5CF8A22A76}" type="presOf" srcId="{C73C7642-F245-4585-8F88-243F9FAEF6CA}" destId="{AA41A67C-3D3F-4AE9-9E0F-5D7F7BB2E741}" srcOrd="1" destOrd="0" presId="urn:microsoft.com/office/officeart/2005/8/layout/target3"/>
    <dgm:cxn modelId="{55512E81-F462-4468-8F87-5E019101CFD1}" type="presOf" srcId="{445C7998-7549-48B0-BD68-D4F0167F02E5}" destId="{4D19AB04-24FA-40C2-B203-52AE3D15E171}" srcOrd="1" destOrd="0" presId="urn:microsoft.com/office/officeart/2005/8/layout/target3"/>
    <dgm:cxn modelId="{7371CE07-ED9B-4FA5-8DC1-0425A07BFDF5}" type="presOf" srcId="{EBC41103-E2E5-4D48-9B4B-425520D3D098}" destId="{50C2F88D-8688-44C2-A854-691F34009D3B}" srcOrd="0" destOrd="0" presId="urn:microsoft.com/office/officeart/2005/8/layout/target3"/>
    <dgm:cxn modelId="{C68E662E-C899-4551-8749-F6A1DC3A6C22}" type="presOf" srcId="{DAEA276B-ECF9-46F6-A7D3-4693B2D32BC4}" destId="{CDED6FE3-AD8F-4ACC-B6B8-710EDDD97598}" srcOrd="0" destOrd="0" presId="urn:microsoft.com/office/officeart/2005/8/layout/target3"/>
    <dgm:cxn modelId="{A1D72DA2-B102-4680-B3B1-0E43094CE38E}" type="presOf" srcId="{DAEA276B-ECF9-46F6-A7D3-4693B2D32BC4}" destId="{F69A1436-182C-465B-AD7F-FE48E0C090C1}" srcOrd="1" destOrd="0" presId="urn:microsoft.com/office/officeart/2005/8/layout/target3"/>
    <dgm:cxn modelId="{8EF35F54-262E-4A29-B237-FA2C55E8E2B7}" type="presOf" srcId="{39F8B381-5807-488E-AC22-73DD4140ED4A}" destId="{71045F8C-00FA-488E-A7BD-E2E6753D979D}" srcOrd="0" destOrd="0" presId="urn:microsoft.com/office/officeart/2005/8/layout/target3"/>
    <dgm:cxn modelId="{698A1698-C98E-4005-BAD4-CAEB1B9DB88B}" type="presOf" srcId="{EBC41103-E2E5-4D48-9B4B-425520D3D098}" destId="{F969C235-9271-4D34-B740-D627A121CAD0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A5837D1-41AE-4EE3-8CC4-6F9145C41901}" type="presParOf" srcId="{71045F8C-00FA-488E-A7BD-E2E6753D979D}" destId="{3577EC6B-C980-4F34-8C69-4365E7B8FC8C}" srcOrd="0" destOrd="0" presId="urn:microsoft.com/office/officeart/2005/8/layout/target3"/>
    <dgm:cxn modelId="{408BCB8F-96A2-466C-87A3-68531AEBEC44}" type="presParOf" srcId="{71045F8C-00FA-488E-A7BD-E2E6753D979D}" destId="{6940EB87-DC1D-4BC3-9408-9AC2E1FFC039}" srcOrd="1" destOrd="0" presId="urn:microsoft.com/office/officeart/2005/8/layout/target3"/>
    <dgm:cxn modelId="{0020E50E-A811-4A6A-B443-D5883629D74A}" type="presParOf" srcId="{71045F8C-00FA-488E-A7BD-E2E6753D979D}" destId="{BC35EE03-4121-4EF9-923D-7CB6D30D358D}" srcOrd="2" destOrd="0" presId="urn:microsoft.com/office/officeart/2005/8/layout/target3"/>
    <dgm:cxn modelId="{207787E2-35BB-4900-A533-8BF048EECC1B}" type="presParOf" srcId="{71045F8C-00FA-488E-A7BD-E2E6753D979D}" destId="{C95EEA27-3CBF-4645-A92D-9D8AF5C1CBFC}" srcOrd="3" destOrd="0" presId="urn:microsoft.com/office/officeart/2005/8/layout/target3"/>
    <dgm:cxn modelId="{9658F30E-1112-46B4-A804-01D98E571DA0}" type="presParOf" srcId="{71045F8C-00FA-488E-A7BD-E2E6753D979D}" destId="{851BB866-B6AE-4566-893F-4C635BA974FC}" srcOrd="4" destOrd="0" presId="urn:microsoft.com/office/officeart/2005/8/layout/target3"/>
    <dgm:cxn modelId="{F153C15B-18C1-497C-AF5F-7217F4A83DCD}" type="presParOf" srcId="{71045F8C-00FA-488E-A7BD-E2E6753D979D}" destId="{643EA938-EDE0-4533-ACCC-D2BD6F3A527C}" srcOrd="5" destOrd="0" presId="urn:microsoft.com/office/officeart/2005/8/layout/target3"/>
    <dgm:cxn modelId="{6DBABFEC-DD98-49AB-B408-89407FCDD102}" type="presParOf" srcId="{71045F8C-00FA-488E-A7BD-E2E6753D979D}" destId="{92F31B18-D66D-4CC7-89B9-378928DE877D}" srcOrd="6" destOrd="0" presId="urn:microsoft.com/office/officeart/2005/8/layout/target3"/>
    <dgm:cxn modelId="{DD3788CB-50FF-4D5D-A827-20E44E51928A}" type="presParOf" srcId="{71045F8C-00FA-488E-A7BD-E2E6753D979D}" destId="{902074E1-B931-4618-97F1-FADBE82E9C3C}" srcOrd="7" destOrd="0" presId="urn:microsoft.com/office/officeart/2005/8/layout/target3"/>
    <dgm:cxn modelId="{E9C7E18F-33EF-4DA4-AFB4-6CAA76196663}" type="presParOf" srcId="{71045F8C-00FA-488E-A7BD-E2E6753D979D}" destId="{A3817367-F2BC-482F-8832-FA00B51DCCF3}" srcOrd="8" destOrd="0" presId="urn:microsoft.com/office/officeart/2005/8/layout/target3"/>
    <dgm:cxn modelId="{96359BD2-F10D-433A-8E75-8BC6DE1EC1C5}" type="presParOf" srcId="{71045F8C-00FA-488E-A7BD-E2E6753D979D}" destId="{626ABFF6-56C8-4386-B662-68EC364EED9D}" srcOrd="9" destOrd="0" presId="urn:microsoft.com/office/officeart/2005/8/layout/target3"/>
    <dgm:cxn modelId="{F37A638C-FBBB-48C0-8CDB-21442D334CA4}" type="presParOf" srcId="{71045F8C-00FA-488E-A7BD-E2E6753D979D}" destId="{6DB11F1C-D028-4800-9625-6611CA9DE6D4}" srcOrd="10" destOrd="0" presId="urn:microsoft.com/office/officeart/2005/8/layout/target3"/>
    <dgm:cxn modelId="{844378C7-01BE-4661-9E9A-DC01B921C3FA}" type="presParOf" srcId="{71045F8C-00FA-488E-A7BD-E2E6753D979D}" destId="{CDED6FE3-AD8F-4ACC-B6B8-710EDDD97598}" srcOrd="11" destOrd="0" presId="urn:microsoft.com/office/officeart/2005/8/layout/target3"/>
    <dgm:cxn modelId="{8647C728-80E4-46AB-B525-B13B1FA30EFC}" type="presParOf" srcId="{71045F8C-00FA-488E-A7BD-E2E6753D979D}" destId="{397AC6D7-84A6-4150-958F-83C92D9ACF38}" srcOrd="12" destOrd="0" presId="urn:microsoft.com/office/officeart/2005/8/layout/target3"/>
    <dgm:cxn modelId="{A9613A09-28E0-4308-8545-3BF3A605DBCF}" type="presParOf" srcId="{71045F8C-00FA-488E-A7BD-E2E6753D979D}" destId="{D7419528-33A6-416D-9E64-B3F7915C5149}" srcOrd="13" destOrd="0" presId="urn:microsoft.com/office/officeart/2005/8/layout/target3"/>
    <dgm:cxn modelId="{B626AB54-9681-4851-93CE-FEB643FD1010}" type="presParOf" srcId="{71045F8C-00FA-488E-A7BD-E2E6753D979D}" destId="{97289DF2-90F4-4EC2-A9FC-633B00BAB610}" srcOrd="14" destOrd="0" presId="urn:microsoft.com/office/officeart/2005/8/layout/target3"/>
    <dgm:cxn modelId="{996D8243-52C6-4248-8113-F9033A166161}" type="presParOf" srcId="{71045F8C-00FA-488E-A7BD-E2E6753D979D}" destId="{234EBA9D-95B4-4C20-A84E-6F65F1085DC6}" srcOrd="15" destOrd="0" presId="urn:microsoft.com/office/officeart/2005/8/layout/target3"/>
    <dgm:cxn modelId="{AD289A20-CBAA-49BE-A130-D9C4ECDFC08C}" type="presParOf" srcId="{71045F8C-00FA-488E-A7BD-E2E6753D979D}" destId="{12255512-213F-41DF-90A6-8B4CD74A2B52}" srcOrd="16" destOrd="0" presId="urn:microsoft.com/office/officeart/2005/8/layout/target3"/>
    <dgm:cxn modelId="{E79A3B2B-4E23-47F7-8410-2E110B4AD4E2}" type="presParOf" srcId="{71045F8C-00FA-488E-A7BD-E2E6753D979D}" destId="{50C2F88D-8688-44C2-A854-691F34009D3B}" srcOrd="17" destOrd="0" presId="urn:microsoft.com/office/officeart/2005/8/layout/target3"/>
    <dgm:cxn modelId="{AB89B724-F6BF-4F55-ABC3-B921EC2800A4}" type="presParOf" srcId="{71045F8C-00FA-488E-A7BD-E2E6753D979D}" destId="{4D19AB04-24FA-40C2-B203-52AE3D15E171}" srcOrd="18" destOrd="0" presId="urn:microsoft.com/office/officeart/2005/8/layout/target3"/>
    <dgm:cxn modelId="{20FF626E-296F-40BF-BF81-586E52D85961}" type="presParOf" srcId="{71045F8C-00FA-488E-A7BD-E2E6753D979D}" destId="{832BF48F-0145-4429-9E02-8FCA946CCE9E}" srcOrd="19" destOrd="0" presId="urn:microsoft.com/office/officeart/2005/8/layout/target3"/>
    <dgm:cxn modelId="{B3C3A39A-1255-4F26-A4CC-7163AFC1CBA7}" type="presParOf" srcId="{71045F8C-00FA-488E-A7BD-E2E6753D979D}" destId="{E7297F21-D4FD-4A41-AE58-814D01A6B5E7}" srcOrd="20" destOrd="0" presId="urn:microsoft.com/office/officeart/2005/8/layout/target3"/>
    <dgm:cxn modelId="{D879C97F-DEB2-4359-BE44-DE750C3D4854}" type="presParOf" srcId="{71045F8C-00FA-488E-A7BD-E2E6753D979D}" destId="{F69A1436-182C-465B-AD7F-FE48E0C090C1}" srcOrd="21" destOrd="0" presId="urn:microsoft.com/office/officeart/2005/8/layout/target3"/>
    <dgm:cxn modelId="{E2AC93E5-EBB8-47B2-A2A3-C0DFAD46E9C2}" type="presParOf" srcId="{71045F8C-00FA-488E-A7BD-E2E6753D979D}" destId="{AA41A67C-3D3F-4AE9-9E0F-5D7F7BB2E741}" srcOrd="22" destOrd="0" presId="urn:microsoft.com/office/officeart/2005/8/layout/target3"/>
    <dgm:cxn modelId="{CF8D2708-66AE-4E72-AC74-71C0D74B527D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/>
            <a:t>: </a:t>
          </a:r>
          <a:r>
            <a:rPr lang="cs-CZ" sz="1400" kern="1200" smtClean="0"/>
            <a:t>Mgr.Olga Kolářová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VY_22_INOVACE_02_Sports time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Sada:Anglický jazyk pro 4.ročník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Téma:Sports time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F58391-A1B6-4D3C-940B-ED628EBA6819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531D05-2195-4B3B-9A81-380D7C5219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34933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0A4E-4A86-4D7B-A1C3-C778118A6F06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C2E0C-584A-4C5F-B17A-081DACB66F5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0A4E-4A86-4D7B-A1C3-C778118A6F06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C2E0C-584A-4C5F-B17A-081DACB66F5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0A4E-4A86-4D7B-A1C3-C778118A6F06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C2E0C-584A-4C5F-B17A-081DACB66F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0A4E-4A86-4D7B-A1C3-C778118A6F06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C2E0C-584A-4C5F-B17A-081DACB66F5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0A4E-4A86-4D7B-A1C3-C778118A6F06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C2E0C-584A-4C5F-B17A-081DACB66F5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0A4E-4A86-4D7B-A1C3-C778118A6F06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C2E0C-584A-4C5F-B17A-081DACB66F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0A4E-4A86-4D7B-A1C3-C778118A6F06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C2E0C-584A-4C5F-B17A-081DACB66F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0A4E-4A86-4D7B-A1C3-C778118A6F06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C2E0C-584A-4C5F-B17A-081DACB66F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0A4E-4A86-4D7B-A1C3-C778118A6F06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C2E0C-584A-4C5F-B17A-081DACB66F5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0A4E-4A86-4D7B-A1C3-C778118A6F06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C2E0C-584A-4C5F-B17A-081DACB66F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0A4E-4A86-4D7B-A1C3-C778118A6F06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C2E0C-584A-4C5F-B17A-081DACB66F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33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48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56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65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41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08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76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94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85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0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87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A8E0A4E-4A86-4D7B-A1C3-C778118A6F06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9FC2E0C-584A-4C5F-B17A-081DACB66F5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9.11.2011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099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0511389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400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83569" y="764704"/>
            <a:ext cx="7992888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/>
              <a:t>Anotace:</a:t>
            </a:r>
          </a:p>
          <a:p>
            <a:endParaRPr lang="cs-CZ" sz="2000"/>
          </a:p>
          <a:p>
            <a:pPr>
              <a:lnSpc>
                <a:spcPct val="150000"/>
              </a:lnSpc>
            </a:pPr>
            <a:r>
              <a:rPr lang="cs-CZ" sz="2000" smtClean="0"/>
              <a:t>Materiál je určen pro práci s interaktivní tabulí k procvičení učiva</a:t>
            </a:r>
          </a:p>
          <a:p>
            <a:pPr>
              <a:lnSpc>
                <a:spcPct val="150000"/>
              </a:lnSpc>
            </a:pPr>
            <a:r>
              <a:rPr lang="cs-CZ" sz="2000" smtClean="0"/>
              <a:t>Unit 1-Sport time ve 4. ročníku /učebnice </a:t>
            </a:r>
            <a:r>
              <a:rPr lang="cs-CZ" sz="2000" err="1" smtClean="0"/>
              <a:t>Chit</a:t>
            </a:r>
            <a:r>
              <a:rPr lang="cs-CZ" sz="2000" smtClean="0"/>
              <a:t> Chat 2/.</a:t>
            </a:r>
          </a:p>
          <a:p>
            <a:pPr>
              <a:lnSpc>
                <a:spcPct val="150000"/>
              </a:lnSpc>
            </a:pPr>
            <a:endParaRPr lang="cs-CZ" sz="2000" smtClean="0"/>
          </a:p>
          <a:p>
            <a:pPr>
              <a:lnSpc>
                <a:spcPct val="150000"/>
              </a:lnSpc>
            </a:pPr>
            <a:r>
              <a:rPr lang="cs-CZ" sz="2000" smtClean="0"/>
              <a:t>Po společné práci žáci vypracují odpovědi na otázky samostatně</a:t>
            </a:r>
            <a:r>
              <a:rPr lang="cs-CZ" sz="2000" smtClean="0"/>
              <a:t>.</a:t>
            </a:r>
          </a:p>
          <a:p>
            <a:pPr>
              <a:lnSpc>
                <a:spcPct val="150000"/>
              </a:lnSpc>
            </a:pPr>
            <a:endParaRPr lang="cs-CZ" sz="2000"/>
          </a:p>
          <a:p>
            <a:pPr>
              <a:lnSpc>
                <a:spcPct val="150000"/>
              </a:lnSpc>
            </a:pPr>
            <a:r>
              <a:rPr lang="cs-CZ" sz="2000" smtClean="0"/>
              <a:t>Inovace:Materiál vybízí žáky k aktivnímu procvičení učiva       prostřednictvím interaktivní tabule.</a:t>
            </a:r>
            <a:endParaRPr lang="cs-CZ" sz="2000" smtClean="0"/>
          </a:p>
        </p:txBody>
      </p:sp>
    </p:spTree>
    <p:extLst>
      <p:ext uri="{BB962C8B-B14F-4D97-AF65-F5344CB8AC3E}">
        <p14:creationId xmlns:p14="http://schemas.microsoft.com/office/powerpoint/2010/main" val="3381300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1484784"/>
            <a:ext cx="7175351" cy="1793167"/>
          </a:xfrm>
        </p:spPr>
        <p:txBody>
          <a:bodyPr/>
          <a:lstStyle/>
          <a:p>
            <a:r>
              <a:rPr lang="cs-CZ" smtClean="0"/>
              <a:t>Sports time</a:t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Anglický jazyk pro 4.ročník</a:t>
            </a:r>
            <a:br>
              <a:rPr lang="cs-CZ" smtClean="0"/>
            </a:b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Mgr. Olga Kolářová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155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sz="4000" smtClean="0"/>
              <a:t>OBSAH</a:t>
            </a:r>
          </a:p>
          <a:p>
            <a:endParaRPr lang="cs-CZ"/>
          </a:p>
          <a:p>
            <a:r>
              <a:rPr lang="cs-CZ" smtClean="0"/>
              <a:t>Doplň chybějící písmena</a:t>
            </a:r>
          </a:p>
          <a:p>
            <a:endParaRPr lang="cs-CZ" smtClean="0"/>
          </a:p>
          <a:p>
            <a:endParaRPr lang="cs-CZ" smtClean="0"/>
          </a:p>
          <a:p>
            <a:r>
              <a:rPr lang="cs-CZ" smtClean="0"/>
              <a:t>Přečti text a odpověz na otázky</a:t>
            </a:r>
            <a:endParaRPr lang="cs-CZ"/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817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olářová\AppData\Local\Microsoft\Windows\Temporary Internet Files\Content.IE5\K0O7W0UI\MC9003187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815" y="2348880"/>
            <a:ext cx="1813255" cy="16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Kolářová\AppData\Local\Microsoft\Windows\Temporary Internet Files\Content.IE5\DE4CGPLA\MC90034723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638259"/>
            <a:ext cx="1046988" cy="182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Kolářová\AppData\Local\Microsoft\Windows\Temporary Internet Files\Content.IE5\S7687CZ2\MC90035367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893" y="1712542"/>
            <a:ext cx="1267485" cy="1851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Kolářová\AppData\Local\Microsoft\Windows\Temporary Internet Files\Content.IE5\AM1I8PN9\MC90035887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891" y="760996"/>
            <a:ext cx="1649578" cy="187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Kolářová\AppData\Local\Microsoft\Windows\Temporary Internet Files\Content.IE5\AM1I8PN9\MC90043793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15" y="3905091"/>
            <a:ext cx="1952625" cy="205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Kolářová\AppData\Local\Microsoft\Windows\Temporary Internet Files\Content.IE5\K0O7W0UI\MC90033287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351" y="4898675"/>
            <a:ext cx="1815084" cy="732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Kolářová\AppData\Local\Microsoft\Windows\Temporary Internet Files\Content.IE5\AM1I8PN9\MC90009046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953" y="4816316"/>
            <a:ext cx="1611173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Kolářová\AppData\Local\Microsoft\Windows\Temporary Internet Files\Content.IE5\K0O7W0UI\MC90009045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796" y="403659"/>
            <a:ext cx="2000816" cy="151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98921" y="584392"/>
            <a:ext cx="341792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solidFill>
                  <a:schemeClr val="accent4">
                    <a:lumMod val="75000"/>
                  </a:schemeClr>
                </a:solidFill>
              </a:rPr>
              <a:t>I CAN …</a:t>
            </a:r>
            <a:endParaRPr lang="cs-CZ" sz="80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300192" y="1926618"/>
            <a:ext cx="2172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play  ho_ k_ y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740352" y="4293096"/>
            <a:ext cx="1301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_ k a_ e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22290" y="6055500"/>
            <a:ext cx="2643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r</a:t>
            </a:r>
            <a:r>
              <a:rPr lang="cs-CZ" sz="2800" dirty="0" smtClean="0"/>
              <a:t> i d e  a  h _ r s _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1070" y="237776"/>
            <a:ext cx="26244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p</a:t>
            </a:r>
            <a:r>
              <a:rPr lang="cs-CZ" sz="2800" dirty="0" smtClean="0"/>
              <a:t> l _ y   t e _ n i _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6702" y="2917867"/>
            <a:ext cx="7505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s</a:t>
            </a:r>
            <a:r>
              <a:rPr lang="cs-CZ" sz="2800" dirty="0" smtClean="0"/>
              <a:t> _ i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494616" y="3502201"/>
            <a:ext cx="30828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p</a:t>
            </a:r>
            <a:r>
              <a:rPr lang="cs-CZ" sz="2800" dirty="0" smtClean="0"/>
              <a:t> _ a _</a:t>
            </a:r>
          </a:p>
          <a:p>
            <a:r>
              <a:rPr lang="cs-CZ" sz="2800" dirty="0"/>
              <a:t>b</a:t>
            </a:r>
            <a:r>
              <a:rPr lang="cs-CZ" sz="2800" dirty="0" smtClean="0"/>
              <a:t> a _ k e _  b a _ l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649351" y="5934579"/>
            <a:ext cx="1348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 _  i m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56479" y="6196189"/>
            <a:ext cx="2529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  i _ e  a  b _ k 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1310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67544" y="764704"/>
            <a:ext cx="801616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Mike and Jane </a:t>
            </a:r>
            <a:r>
              <a:rPr lang="cs-CZ" sz="2400" dirty="0" err="1" smtClean="0"/>
              <a:t>can</a:t>
            </a:r>
            <a:r>
              <a:rPr lang="cs-CZ" sz="2400" smtClean="0"/>
              <a:t> play basketball. They can ride a bike </a:t>
            </a:r>
          </a:p>
          <a:p>
            <a:r>
              <a:rPr lang="cs-CZ" sz="2400" smtClean="0"/>
              <a:t>very well. </a:t>
            </a:r>
          </a:p>
          <a:p>
            <a:r>
              <a:rPr lang="cs-CZ" sz="2400" smtClean="0"/>
              <a:t>Jane can‘ t ski, but </a:t>
            </a:r>
            <a:r>
              <a:rPr lang="cs-CZ" sz="2400"/>
              <a:t>M</a:t>
            </a:r>
            <a:r>
              <a:rPr lang="cs-CZ" sz="2400" smtClean="0"/>
              <a:t>ike can ski.</a:t>
            </a:r>
          </a:p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23526" y="2525205"/>
            <a:ext cx="771557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smtClean="0"/>
              <a:t>Can Mike play basketball?                 ________________________</a:t>
            </a:r>
          </a:p>
          <a:p>
            <a:r>
              <a:rPr lang="cs-CZ" sz="2000" smtClean="0"/>
              <a:t>Can he ride a bike?                           ________________________</a:t>
            </a:r>
          </a:p>
          <a:p>
            <a:r>
              <a:rPr lang="cs-CZ" sz="2000" smtClean="0"/>
              <a:t>Can Jane ride a bike?                        ________________________</a:t>
            </a:r>
          </a:p>
          <a:p>
            <a:r>
              <a:rPr lang="cs-CZ" sz="2000" smtClean="0"/>
              <a:t>Can she ski?                                      ________________________</a:t>
            </a:r>
          </a:p>
          <a:p>
            <a:r>
              <a:rPr lang="cs-CZ" sz="2000" smtClean="0"/>
              <a:t>Who can ski?                                     ________________________</a:t>
            </a:r>
            <a:endParaRPr lang="cs-CZ" sz="2000"/>
          </a:p>
        </p:txBody>
      </p:sp>
      <p:pic>
        <p:nvPicPr>
          <p:cNvPr id="1026" name="Picture 2" descr="C:\Users\Kolářová\AppData\Local\Microsoft\Windows\Temporary Internet Files\Content.IE5\AM1I8PN9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124744"/>
            <a:ext cx="1126827" cy="1578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olářová\AppData\Local\Microsoft\Windows\Temporary Internet Files\Content.IE5\DE4CGPLA\MC90020033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666" y="5408199"/>
            <a:ext cx="1783994" cy="837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olářová\AppData\Local\Microsoft\Windows\Temporary Internet Files\Content.IE5\K0O7W0UI\MC9003914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173" y="5287955"/>
            <a:ext cx="1809598" cy="1078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olářová\AppData\Local\Microsoft\Windows\Temporary Internet Files\Content.IE5\S7687CZ2\MC90035229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760" y="4470125"/>
            <a:ext cx="1792586" cy="1635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921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42722" y="777811"/>
            <a:ext cx="314547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smtClean="0"/>
              <a:t>Zdroje:</a:t>
            </a:r>
          </a:p>
          <a:p>
            <a:endParaRPr lang="cs-CZ" sz="2000"/>
          </a:p>
          <a:p>
            <a:endParaRPr lang="cs-CZ" sz="2000" smtClean="0"/>
          </a:p>
          <a:p>
            <a:r>
              <a:rPr lang="cs-CZ" sz="2000" smtClean="0"/>
              <a:t>Ilustrace:</a:t>
            </a:r>
          </a:p>
          <a:p>
            <a:endParaRPr lang="cs-CZ" sz="2000" smtClean="0"/>
          </a:p>
          <a:p>
            <a:r>
              <a:rPr lang="cs-CZ" sz="2000" smtClean="0">
                <a:hlinkClick r:id="rId2"/>
              </a:rPr>
              <a:t>www.office.microsof.com</a:t>
            </a:r>
            <a:endParaRPr lang="cs-CZ" sz="2000" smtClean="0"/>
          </a:p>
          <a:p>
            <a:endParaRPr lang="cs-CZ" sz="2000" smtClean="0"/>
          </a:p>
          <a:p>
            <a:endParaRPr lang="cs-CZ" sz="2000" smtClean="0"/>
          </a:p>
          <a:p>
            <a:endParaRPr lang="cs-CZ" sz="2000"/>
          </a:p>
        </p:txBody>
      </p:sp>
    </p:spTree>
    <p:extLst>
      <p:ext uri="{BB962C8B-B14F-4D97-AF65-F5344CB8AC3E}">
        <p14:creationId xmlns:p14="http://schemas.microsoft.com/office/powerpoint/2010/main" val="1446326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126</TotalTime>
  <Words>224</Words>
  <Application>Microsoft Office PowerPoint</Application>
  <PresentationFormat>Předvádění na obrazovce (4:3)</PresentationFormat>
  <Paragraphs>47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Aerodynamika</vt:lpstr>
      <vt:lpstr>Motiv systému Office</vt:lpstr>
      <vt:lpstr>Prezentace aplikace PowerPoint</vt:lpstr>
      <vt:lpstr>Prezentace aplikace PowerPoint</vt:lpstr>
      <vt:lpstr>Sports time  Anglický jazyk pro 4.ročník 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Kolářová</dc:creator>
  <cp:lastModifiedBy>Kolářová</cp:lastModifiedBy>
  <cp:revision>26</cp:revision>
  <dcterms:created xsi:type="dcterms:W3CDTF">2011-09-21T21:13:23Z</dcterms:created>
  <dcterms:modified xsi:type="dcterms:W3CDTF">2011-11-09T16:13:13Z</dcterms:modified>
</cp:coreProperties>
</file>