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32" r:id="rId2"/>
  </p:sldMasterIdLst>
  <p:notesMasterIdLst>
    <p:notesMasterId r:id="rId10"/>
  </p:notesMasterIdLst>
  <p:sldIdLst>
    <p:sldId id="263" r:id="rId3"/>
    <p:sldId id="260" r:id="rId4"/>
    <p:sldId id="256" r:id="rId5"/>
    <p:sldId id="259" r:id="rId6"/>
    <p:sldId id="257" r:id="rId7"/>
    <p:sldId id="258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3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VY_22_INOVACE_03_Množné číslo podstatných jmen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Téma:Množné číslo podstatných jmen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5.ročník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12D797-F253-4B75-A0AA-6F3621043599}" type="presOf" srcId="{EBC41103-E2E5-4D48-9B4B-425520D3D098}" destId="{F969C235-9271-4D34-B740-D627A121CAD0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57AA82F-0BB5-4E94-A513-640EC091F0DE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050356A-B9EF-4621-B4F2-02770E444381}" type="presOf" srcId="{C73C7642-F245-4585-8F88-243F9FAEF6CA}" destId="{97289DF2-90F4-4EC2-A9FC-633B00BAB610}" srcOrd="0" destOrd="0" presId="urn:microsoft.com/office/officeart/2005/8/layout/target3"/>
    <dgm:cxn modelId="{04E39831-0229-4AF1-A25E-7EBDCD8EBE3E}" type="presOf" srcId="{DAEA276B-ECF9-46F6-A7D3-4693B2D32BC4}" destId="{F69A1436-182C-465B-AD7F-FE48E0C090C1}" srcOrd="1" destOrd="0" presId="urn:microsoft.com/office/officeart/2005/8/layout/target3"/>
    <dgm:cxn modelId="{68562416-FECD-4833-A632-63DF2EE10D83}" type="presOf" srcId="{445C7998-7549-48B0-BD68-D4F0167F02E5}" destId="{4D19AB04-24FA-40C2-B203-52AE3D15E171}" srcOrd="1" destOrd="0" presId="urn:microsoft.com/office/officeart/2005/8/layout/target3"/>
    <dgm:cxn modelId="{AD0F9E07-E043-401D-BB13-3AE7E5E5D3FB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BB6771D-EFFC-49FB-8752-012F3E2E459D}" type="presOf" srcId="{C73C7642-F245-4585-8F88-243F9FAEF6CA}" destId="{AA41A67C-3D3F-4AE9-9E0F-5D7F7BB2E74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D0AD4BA0-5CB9-4FFB-9E54-3AB07F7DE92C}" type="presOf" srcId="{019433A1-1324-4DE1-9E6F-32B851095F74}" destId="{A3817367-F2BC-482F-8832-FA00B51DCCF3}" srcOrd="0" destOrd="0" presId="urn:microsoft.com/office/officeart/2005/8/layout/target3"/>
    <dgm:cxn modelId="{14156E93-3D5C-46D5-84C8-F21A49614F40}" type="presOf" srcId="{EBC41103-E2E5-4D48-9B4B-425520D3D098}" destId="{50C2F88D-8688-44C2-A854-691F34009D3B}" srcOrd="0" destOrd="0" presId="urn:microsoft.com/office/officeart/2005/8/layout/target3"/>
    <dgm:cxn modelId="{93386296-6314-4985-9BDD-6E166246F107}" type="presOf" srcId="{39F8B381-5807-488E-AC22-73DD4140ED4A}" destId="{71045F8C-00FA-488E-A7BD-E2E6753D979D}" srcOrd="0" destOrd="0" presId="urn:microsoft.com/office/officeart/2005/8/layout/target3"/>
    <dgm:cxn modelId="{9E4AD6DE-42BD-4879-8538-E8A677D0DC8E}" type="presOf" srcId="{445C7998-7549-48B0-BD68-D4F0167F02E5}" destId="{BC35EE03-4121-4EF9-923D-7CB6D30D358D}" srcOrd="0" destOrd="0" presId="urn:microsoft.com/office/officeart/2005/8/layout/target3"/>
    <dgm:cxn modelId="{941A4628-1300-4669-8DEA-E953461CC21F}" type="presOf" srcId="{FBBFC3EA-9D9D-4F3A-BEA6-9C2C0E46BF20}" destId="{643EA938-EDE0-4533-ACCC-D2BD6F3A527C}" srcOrd="0" destOrd="0" presId="urn:microsoft.com/office/officeart/2005/8/layout/target3"/>
    <dgm:cxn modelId="{4EFE55D9-07B5-4C88-8C48-FBD350CE8FA1}" type="presOf" srcId="{019433A1-1324-4DE1-9E6F-32B851095F74}" destId="{E7297F21-D4FD-4A41-AE58-814D01A6B5E7}" srcOrd="1" destOrd="0" presId="urn:microsoft.com/office/officeart/2005/8/layout/target3"/>
    <dgm:cxn modelId="{7AC09822-6776-4796-A45A-79040748021E}" type="presParOf" srcId="{71045F8C-00FA-488E-A7BD-E2E6753D979D}" destId="{3577EC6B-C980-4F34-8C69-4365E7B8FC8C}" srcOrd="0" destOrd="0" presId="urn:microsoft.com/office/officeart/2005/8/layout/target3"/>
    <dgm:cxn modelId="{184176F1-A960-4045-8131-C0380BE62228}" type="presParOf" srcId="{71045F8C-00FA-488E-A7BD-E2E6753D979D}" destId="{6940EB87-DC1D-4BC3-9408-9AC2E1FFC039}" srcOrd="1" destOrd="0" presId="urn:microsoft.com/office/officeart/2005/8/layout/target3"/>
    <dgm:cxn modelId="{C36BBDA1-3871-4DAE-8101-89DB4DA1EA10}" type="presParOf" srcId="{71045F8C-00FA-488E-A7BD-E2E6753D979D}" destId="{BC35EE03-4121-4EF9-923D-7CB6D30D358D}" srcOrd="2" destOrd="0" presId="urn:microsoft.com/office/officeart/2005/8/layout/target3"/>
    <dgm:cxn modelId="{142D0E63-D400-43B3-BD02-7316F4931DCF}" type="presParOf" srcId="{71045F8C-00FA-488E-A7BD-E2E6753D979D}" destId="{C95EEA27-3CBF-4645-A92D-9D8AF5C1CBFC}" srcOrd="3" destOrd="0" presId="urn:microsoft.com/office/officeart/2005/8/layout/target3"/>
    <dgm:cxn modelId="{72C2AB5C-ABA5-4019-B5A9-A7AA5AF597A2}" type="presParOf" srcId="{71045F8C-00FA-488E-A7BD-E2E6753D979D}" destId="{851BB866-B6AE-4566-893F-4C635BA974FC}" srcOrd="4" destOrd="0" presId="urn:microsoft.com/office/officeart/2005/8/layout/target3"/>
    <dgm:cxn modelId="{D68BEE44-4857-47BD-9FD2-610CD687176B}" type="presParOf" srcId="{71045F8C-00FA-488E-A7BD-E2E6753D979D}" destId="{643EA938-EDE0-4533-ACCC-D2BD6F3A527C}" srcOrd="5" destOrd="0" presId="urn:microsoft.com/office/officeart/2005/8/layout/target3"/>
    <dgm:cxn modelId="{FE8C12BE-9676-4BC8-99CA-3446BB4619AF}" type="presParOf" srcId="{71045F8C-00FA-488E-A7BD-E2E6753D979D}" destId="{92F31B18-D66D-4CC7-89B9-378928DE877D}" srcOrd="6" destOrd="0" presId="urn:microsoft.com/office/officeart/2005/8/layout/target3"/>
    <dgm:cxn modelId="{51E22B9B-7275-4AE4-8149-F101BA9B9FA2}" type="presParOf" srcId="{71045F8C-00FA-488E-A7BD-E2E6753D979D}" destId="{902074E1-B931-4618-97F1-FADBE82E9C3C}" srcOrd="7" destOrd="0" presId="urn:microsoft.com/office/officeart/2005/8/layout/target3"/>
    <dgm:cxn modelId="{C5EE7100-A4B9-4915-BA0C-2044AC7E13C8}" type="presParOf" srcId="{71045F8C-00FA-488E-A7BD-E2E6753D979D}" destId="{A3817367-F2BC-482F-8832-FA00B51DCCF3}" srcOrd="8" destOrd="0" presId="urn:microsoft.com/office/officeart/2005/8/layout/target3"/>
    <dgm:cxn modelId="{39C6B067-C775-4881-8E01-503B4176062A}" type="presParOf" srcId="{71045F8C-00FA-488E-A7BD-E2E6753D979D}" destId="{626ABFF6-56C8-4386-B662-68EC364EED9D}" srcOrd="9" destOrd="0" presId="urn:microsoft.com/office/officeart/2005/8/layout/target3"/>
    <dgm:cxn modelId="{FE0A46E9-4D69-48E8-ABE4-0E8EEEEA0D0A}" type="presParOf" srcId="{71045F8C-00FA-488E-A7BD-E2E6753D979D}" destId="{6DB11F1C-D028-4800-9625-6611CA9DE6D4}" srcOrd="10" destOrd="0" presId="urn:microsoft.com/office/officeart/2005/8/layout/target3"/>
    <dgm:cxn modelId="{E4B1C4DC-0C3D-4A85-AEC8-BB16D25EBCCA}" type="presParOf" srcId="{71045F8C-00FA-488E-A7BD-E2E6753D979D}" destId="{CDED6FE3-AD8F-4ACC-B6B8-710EDDD97598}" srcOrd="11" destOrd="0" presId="urn:microsoft.com/office/officeart/2005/8/layout/target3"/>
    <dgm:cxn modelId="{9DD276EB-8442-4C52-98CA-16CDFB0EE72B}" type="presParOf" srcId="{71045F8C-00FA-488E-A7BD-E2E6753D979D}" destId="{397AC6D7-84A6-4150-958F-83C92D9ACF38}" srcOrd="12" destOrd="0" presId="urn:microsoft.com/office/officeart/2005/8/layout/target3"/>
    <dgm:cxn modelId="{90F59D69-55B4-4AF8-9C70-CD4340DC6063}" type="presParOf" srcId="{71045F8C-00FA-488E-A7BD-E2E6753D979D}" destId="{D7419528-33A6-416D-9E64-B3F7915C5149}" srcOrd="13" destOrd="0" presId="urn:microsoft.com/office/officeart/2005/8/layout/target3"/>
    <dgm:cxn modelId="{E35EB7C2-BA56-4F5B-850D-196B0FDB89D7}" type="presParOf" srcId="{71045F8C-00FA-488E-A7BD-E2E6753D979D}" destId="{97289DF2-90F4-4EC2-A9FC-633B00BAB610}" srcOrd="14" destOrd="0" presId="urn:microsoft.com/office/officeart/2005/8/layout/target3"/>
    <dgm:cxn modelId="{7746AD32-203D-4243-9DA6-0A80FEAE13C0}" type="presParOf" srcId="{71045F8C-00FA-488E-A7BD-E2E6753D979D}" destId="{234EBA9D-95B4-4C20-A84E-6F65F1085DC6}" srcOrd="15" destOrd="0" presId="urn:microsoft.com/office/officeart/2005/8/layout/target3"/>
    <dgm:cxn modelId="{360FA7AA-1C02-4E9C-A0A7-EE0AACD85A00}" type="presParOf" srcId="{71045F8C-00FA-488E-A7BD-E2E6753D979D}" destId="{12255512-213F-41DF-90A6-8B4CD74A2B52}" srcOrd="16" destOrd="0" presId="urn:microsoft.com/office/officeart/2005/8/layout/target3"/>
    <dgm:cxn modelId="{9FCEBD4D-5BC5-40E0-952B-2CC477D61AFD}" type="presParOf" srcId="{71045F8C-00FA-488E-A7BD-E2E6753D979D}" destId="{50C2F88D-8688-44C2-A854-691F34009D3B}" srcOrd="17" destOrd="0" presId="urn:microsoft.com/office/officeart/2005/8/layout/target3"/>
    <dgm:cxn modelId="{B8B6FB8C-9FBC-4C98-8108-70DBB229874F}" type="presParOf" srcId="{71045F8C-00FA-488E-A7BD-E2E6753D979D}" destId="{4D19AB04-24FA-40C2-B203-52AE3D15E171}" srcOrd="18" destOrd="0" presId="urn:microsoft.com/office/officeart/2005/8/layout/target3"/>
    <dgm:cxn modelId="{8F46067E-F540-4593-A31A-762F0D850A68}" type="presParOf" srcId="{71045F8C-00FA-488E-A7BD-E2E6753D979D}" destId="{832BF48F-0145-4429-9E02-8FCA946CCE9E}" srcOrd="19" destOrd="0" presId="urn:microsoft.com/office/officeart/2005/8/layout/target3"/>
    <dgm:cxn modelId="{37DF1AB8-3C4B-411B-AE23-DC0735C774DF}" type="presParOf" srcId="{71045F8C-00FA-488E-A7BD-E2E6753D979D}" destId="{E7297F21-D4FD-4A41-AE58-814D01A6B5E7}" srcOrd="20" destOrd="0" presId="urn:microsoft.com/office/officeart/2005/8/layout/target3"/>
    <dgm:cxn modelId="{2CFC3992-A32D-42D5-A0FA-2477671C3BED}" type="presParOf" srcId="{71045F8C-00FA-488E-A7BD-E2E6753D979D}" destId="{F69A1436-182C-465B-AD7F-FE48E0C090C1}" srcOrd="21" destOrd="0" presId="urn:microsoft.com/office/officeart/2005/8/layout/target3"/>
    <dgm:cxn modelId="{D2E13C7B-A57F-44C8-AB36-4CF24B1CB855}" type="presParOf" srcId="{71045F8C-00FA-488E-A7BD-E2E6753D979D}" destId="{AA41A67C-3D3F-4AE9-9E0F-5D7F7BB2E741}" srcOrd="22" destOrd="0" presId="urn:microsoft.com/office/officeart/2005/8/layout/target3"/>
    <dgm:cxn modelId="{A266033B-F0B2-4FC0-A475-44081DE87ED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VY_22_INOVACE_03_Množné číslo podstatných jmen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5.ročník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Téma:Množné číslo podstatných jmen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A9A243-F05F-4A36-AA77-9B8C5B43BEAE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C07843-F923-40CE-AF59-80B3EAD103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14243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Vhodné pro samostatnou práci.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C07843-F923-40CE-AF59-80B3EAD103C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25880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Řešení čteme</a:t>
            </a:r>
            <a:r>
              <a:rPr lang="cs-CZ" baseline="0" smtClean="0"/>
              <a:t> společně,žáci se sami ohodnotí.Např.:Komu posílá smajlík pusinku?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C07843-F923-40CE-AF59-80B3EAD103C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43882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14243EEF-E676-4EB1-AB62-A75060D76E3F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BE76EF8-A69A-4B45-A1D4-86939C8197C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43EEF-E676-4EB1-AB62-A75060D76E3F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76EF8-A69A-4B45-A1D4-86939C8197C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4243EEF-E676-4EB1-AB62-A75060D76E3F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BE76EF8-A69A-4B45-A1D4-86939C8197C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43EEF-E676-4EB1-AB62-A75060D76E3F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76EF8-A69A-4B45-A1D4-86939C8197C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43EEF-E676-4EB1-AB62-A75060D76E3F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76EF8-A69A-4B45-A1D4-86939C8197C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43EEF-E676-4EB1-AB62-A75060D76E3F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76EF8-A69A-4B45-A1D4-86939C8197C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43EEF-E676-4EB1-AB62-A75060D76E3F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76EF8-A69A-4B45-A1D4-86939C8197C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43EEF-E676-4EB1-AB62-A75060D76E3F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BE76EF8-A69A-4B45-A1D4-86939C8197C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43EEF-E676-4EB1-AB62-A75060D76E3F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76EF8-A69A-4B45-A1D4-86939C8197C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43EEF-E676-4EB1-AB62-A75060D76E3F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76EF8-A69A-4B45-A1D4-86939C8197C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43EEF-E676-4EB1-AB62-A75060D76E3F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BE76EF8-A69A-4B45-A1D4-86939C8197C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336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2485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9564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6658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0418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5080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376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94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859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00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3873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14243EEF-E676-4EB1-AB62-A75060D76E3F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CBE76EF8-A69A-4B45-A1D4-86939C8197C5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099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png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7124524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4004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Materiál je určen k samostatné práci v 5.ročníku,procvičuje použití množného čísla podstatných </a:t>
            </a:r>
            <a:r>
              <a:rPr lang="cs-CZ" smtClean="0"/>
              <a:t>jmen.</a:t>
            </a:r>
          </a:p>
          <a:p>
            <a:pPr marL="45720" indent="0">
              <a:lnSpc>
                <a:spcPct val="150000"/>
              </a:lnSpc>
              <a:buNone/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Pracujeme s interaktivní </a:t>
            </a:r>
            <a:r>
              <a:rPr lang="cs-CZ" smtClean="0"/>
              <a:t>tabulí.</a:t>
            </a:r>
          </a:p>
          <a:p>
            <a:pPr>
              <a:lnSpc>
                <a:spcPct val="150000"/>
              </a:lnSpc>
            </a:pPr>
            <a:endParaRPr lang="cs-CZ"/>
          </a:p>
          <a:p>
            <a:pPr>
              <a:lnSpc>
                <a:spcPct val="150000"/>
              </a:lnSpc>
            </a:pPr>
            <a:r>
              <a:rPr lang="cs-CZ" smtClean="0"/>
              <a:t>Po vypracování samostatné práce přečtou žáci správné řešení a ohodnotí svoji práci./Komu posílá smajlík pusinku</a:t>
            </a:r>
            <a:r>
              <a:rPr lang="cs-CZ" smtClean="0"/>
              <a:t>?/</a:t>
            </a:r>
          </a:p>
          <a:p>
            <a:pPr>
              <a:lnSpc>
                <a:spcPct val="150000"/>
              </a:lnSpc>
            </a:pPr>
            <a:endParaRPr lang="cs-CZ"/>
          </a:p>
          <a:p>
            <a:pPr>
              <a:lnSpc>
                <a:spcPct val="150000"/>
              </a:lnSpc>
            </a:pPr>
            <a:r>
              <a:rPr lang="cs-CZ" smtClean="0"/>
              <a:t>Inovace:materiál vybízí prostřednictvím interaktivní tabule k samostatnému plnění úkolů a k sebehodnocení.</a:t>
            </a:r>
            <a:endParaRPr lang="cs-CZ" dirty="0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7218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7162800" y="2052638"/>
            <a:ext cx="1981200" cy="182880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Mgr.</a:t>
            </a:r>
          </a:p>
          <a:p>
            <a:pPr marL="45720" indent="0">
              <a:buNone/>
            </a:pPr>
            <a:r>
              <a:rPr lang="cs-CZ" dirty="0" smtClean="0"/>
              <a:t>Olga</a:t>
            </a:r>
          </a:p>
          <a:p>
            <a:pPr marL="45720" indent="0">
              <a:buNone/>
            </a:pPr>
            <a:r>
              <a:rPr lang="cs-CZ" dirty="0" smtClean="0"/>
              <a:t>Kolářová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052638"/>
            <a:ext cx="6324600" cy="1828800"/>
          </a:xfrm>
        </p:spPr>
        <p:txBody>
          <a:bodyPr/>
          <a:lstStyle/>
          <a:p>
            <a:r>
              <a:rPr lang="cs-CZ" smtClean="0"/>
              <a:t>MNOŽNÉ ČÍSLO </a:t>
            </a:r>
            <a:br>
              <a:rPr lang="cs-CZ" smtClean="0"/>
            </a:br>
            <a:r>
              <a:rPr lang="cs-CZ" smtClean="0"/>
              <a:t>PODSTATNÝCH JMEN</a:t>
            </a:r>
            <a:br>
              <a:rPr lang="cs-CZ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anglický jazyk pro 5.ročník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8981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Tvoř věty k obrázkům s vazbou There </a:t>
            </a:r>
            <a:r>
              <a:rPr lang="cs-CZ" sz="2800" smtClean="0"/>
              <a:t>are….</a:t>
            </a:r>
          </a:p>
          <a:p>
            <a:pPr marL="45720" indent="0">
              <a:buNone/>
            </a:pPr>
            <a:endParaRPr lang="cs-CZ" sz="2800" dirty="0" smtClean="0"/>
          </a:p>
          <a:p>
            <a:r>
              <a:rPr lang="cs-CZ" sz="2800" smtClean="0"/>
              <a:t>Příklady </a:t>
            </a:r>
            <a:r>
              <a:rPr lang="cs-CZ" sz="2800" smtClean="0"/>
              <a:t>řešení a kontrola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9416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Kolářová\AppData\Local\Microsoft\Windows\Temporary Internet Files\Content.IE5\AM1I8PN9\MC9000550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909" y="87994"/>
            <a:ext cx="1576230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lářová\AppData\Local\Microsoft\Windows\Temporary Internet Files\Content.IE5\AM1I8PN9\MC9003080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22055"/>
            <a:ext cx="1827291" cy="722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lářová\AppData\Local\Microsoft\Windows\Temporary Internet Files\Content.IE5\AM1I8PN9\MC9003080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3202682"/>
            <a:ext cx="1827291" cy="722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olářová\AppData\Local\Microsoft\Windows\Temporary Internet Files\Content.IE5\AM1I8PN9\MC9003080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0" y="3666525"/>
            <a:ext cx="1827291" cy="722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olářová\AppData\Local\Microsoft\Windows\Temporary Internet Files\Content.IE5\K0O7W0UI\MC9002377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150" y="755334"/>
            <a:ext cx="1350555" cy="186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Kolářová\AppData\Local\Microsoft\Windows\Temporary Internet Files\Content.IE5\DE4CGPLA\MC90035858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1669" y="1980371"/>
            <a:ext cx="1836115" cy="1735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Kolářová\AppData\Local\Microsoft\Windows\Temporary Internet Files\Content.IE5\S7687CZ2\MC9001861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826657"/>
            <a:ext cx="1881835" cy="1678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Kolářová\AppData\Local\Microsoft\Windows\Temporary Internet Files\Content.IE5\AM1I8PN9\MC90034339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4762" y="3177137"/>
            <a:ext cx="1436522" cy="1776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Kolářová\AppData\Local\Microsoft\Windows\Temporary Internet Files\Content.IE5\K0O7W0UI\MC90021543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779207"/>
            <a:ext cx="1674891" cy="2219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Kolářová\AppData\Local\Microsoft\Windows\Temporary Internet Files\Content.IE5\AM1I8PN9\MC900431515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7090" y="524116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Kolářová\AppData\Local\Microsoft\Windows\Temporary Internet Files\Content.IE5\AM1I8PN9\MC90005366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3160" y="5006966"/>
            <a:ext cx="2493569" cy="1148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Kolářová\AppData\Local\Microsoft\Windows\Temporary Internet Files\Content.IE5\S7687CZ2\MC90035415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6633" y="2343071"/>
            <a:ext cx="2345843" cy="2128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51284" y="332656"/>
            <a:ext cx="510518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tx2"/>
                </a:solidFill>
              </a:rPr>
              <a:t>THERE ARE……</a:t>
            </a:r>
          </a:p>
          <a:p>
            <a:r>
              <a:rPr lang="cs-CZ" sz="4000" dirty="0">
                <a:solidFill>
                  <a:schemeClr val="tx2"/>
                </a:solidFill>
              </a:rPr>
              <a:t> </a:t>
            </a:r>
            <a:r>
              <a:rPr lang="cs-CZ" sz="4000" dirty="0" smtClean="0">
                <a:solidFill>
                  <a:schemeClr val="tx2"/>
                </a:solidFill>
              </a:rPr>
              <a:t>            IN THE PICTURE.</a:t>
            </a:r>
            <a:endParaRPr lang="cs-CZ" sz="40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67090" y="332656"/>
            <a:ext cx="12505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Tvoř věty 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488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64704"/>
            <a:ext cx="5689699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Příklad řešení:</a:t>
            </a:r>
          </a:p>
          <a:p>
            <a:endParaRPr lang="cs-CZ" sz="2800" dirty="0"/>
          </a:p>
          <a:p>
            <a:r>
              <a:rPr lang="cs-CZ" sz="2800" dirty="0" smtClean="0"/>
              <a:t>There are five women in the picture.</a:t>
            </a:r>
          </a:p>
          <a:p>
            <a:r>
              <a:rPr lang="cs-CZ" sz="2800" dirty="0" smtClean="0"/>
              <a:t>There are two glasses.</a:t>
            </a:r>
          </a:p>
          <a:p>
            <a:r>
              <a:rPr lang="cs-CZ" sz="2800" dirty="0" smtClean="0"/>
              <a:t>There are two people.</a:t>
            </a:r>
          </a:p>
          <a:p>
            <a:r>
              <a:rPr lang="cs-CZ" sz="2800" dirty="0" smtClean="0"/>
              <a:t>There are three boxes.</a:t>
            </a:r>
          </a:p>
          <a:p>
            <a:r>
              <a:rPr lang="cs-CZ" sz="2800" dirty="0" smtClean="0"/>
              <a:t>There are four men.</a:t>
            </a:r>
          </a:p>
          <a:p>
            <a:r>
              <a:rPr lang="cs-CZ" sz="2800" dirty="0" smtClean="0"/>
              <a:t>There are four books.</a:t>
            </a:r>
          </a:p>
          <a:p>
            <a:r>
              <a:rPr lang="cs-CZ" sz="2800" dirty="0" smtClean="0"/>
              <a:t>There are three watches.</a:t>
            </a:r>
          </a:p>
          <a:p>
            <a:r>
              <a:rPr lang="cs-CZ" sz="2800" dirty="0" smtClean="0"/>
              <a:t>There are two toothbrushes.</a:t>
            </a:r>
          </a:p>
          <a:p>
            <a:r>
              <a:rPr lang="cs-CZ" sz="2800" dirty="0" smtClean="0"/>
              <a:t>There are six oranges.</a:t>
            </a:r>
          </a:p>
          <a:p>
            <a:r>
              <a:rPr lang="cs-CZ" sz="2800" dirty="0" smtClean="0"/>
              <a:t>There are four children.</a:t>
            </a:r>
            <a:endParaRPr lang="cs-CZ" sz="2800" dirty="0"/>
          </a:p>
        </p:txBody>
      </p:sp>
      <p:pic>
        <p:nvPicPr>
          <p:cNvPr id="2050" name="Picture 2" descr="C:\Users\Kolářová\AppData\Local\Microsoft\Windows\Temporary Internet Files\Content.IE5\DE4CGPLA\MC90043437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7987" y="3212976"/>
            <a:ext cx="3420466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3457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980728"/>
            <a:ext cx="3616375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Zdroje: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smtClean="0"/>
              <a:t>Ilustrace:</a:t>
            </a:r>
          </a:p>
          <a:p>
            <a:endParaRPr lang="cs-CZ" sz="2400" smtClean="0"/>
          </a:p>
          <a:p>
            <a:r>
              <a:rPr lang="cs-CZ" sz="2400" smtClean="0">
                <a:hlinkClick r:id="rId2"/>
              </a:rPr>
              <a:t>www.office.microsoft.com</a:t>
            </a:r>
            <a:endParaRPr lang="cs-CZ" sz="240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05861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</TotalTime>
  <Words>202</Words>
  <Application>Microsoft Office PowerPoint</Application>
  <PresentationFormat>Předvádění na obrazovce (4:3)</PresentationFormat>
  <Paragraphs>47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Mřížka</vt:lpstr>
      <vt:lpstr>Motiv systému Office</vt:lpstr>
      <vt:lpstr>Prezentace aplikace PowerPoint</vt:lpstr>
      <vt:lpstr>anotace</vt:lpstr>
      <vt:lpstr>MNOŽNÉ ČÍSLO  PODSTATNÝCH JMEN  anglický jazyk pro 5.ročník </vt:lpstr>
      <vt:lpstr>obsah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18</cp:revision>
  <dcterms:created xsi:type="dcterms:W3CDTF">2011-09-26T15:43:11Z</dcterms:created>
  <dcterms:modified xsi:type="dcterms:W3CDTF">2011-11-09T19:41:35Z</dcterms:modified>
</cp:coreProperties>
</file>