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5" r:id="rId3"/>
    <p:sldId id="262" r:id="rId4"/>
    <p:sldId id="263" r:id="rId5"/>
    <p:sldId id="259" r:id="rId6"/>
    <p:sldId id="258" r:id="rId7"/>
    <p:sldId id="256" r:id="rId8"/>
    <p:sldId id="257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2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VY_22_INOVACE_04_Hra pro dva týmy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Téma:Hra pro dva týmy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CF9E43-0253-477C-AA47-0871D1F90E87}" type="presOf" srcId="{DAEA276B-ECF9-46F6-A7D3-4693B2D32BC4}" destId="{CDED6FE3-AD8F-4ACC-B6B8-710EDDD97598}" srcOrd="0" destOrd="0" presId="urn:microsoft.com/office/officeart/2005/8/layout/target3"/>
    <dgm:cxn modelId="{F331E611-F207-4BEF-BEB8-19CDB545CD57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F5A4FB5-CC79-41B8-BCBA-181E71198780}" type="presOf" srcId="{019433A1-1324-4DE1-9E6F-32B851095F74}" destId="{A3817367-F2BC-482F-8832-FA00B51DCCF3}" srcOrd="0" destOrd="0" presId="urn:microsoft.com/office/officeart/2005/8/layout/target3"/>
    <dgm:cxn modelId="{5346265B-BE4E-4639-B706-9E315ABAB20A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33AE1D2-2CAD-4E90-93B7-052FAAD9B6B6}" type="presOf" srcId="{445C7998-7549-48B0-BD68-D4F0167F02E5}" destId="{BC35EE03-4121-4EF9-923D-7CB6D30D358D}" srcOrd="0" destOrd="0" presId="urn:microsoft.com/office/officeart/2005/8/layout/target3"/>
    <dgm:cxn modelId="{69B22EF3-C2A0-4264-9ECE-B8533CD5C01E}" type="presOf" srcId="{DAEA276B-ECF9-46F6-A7D3-4693B2D32BC4}" destId="{F69A1436-182C-465B-AD7F-FE48E0C090C1}" srcOrd="1" destOrd="0" presId="urn:microsoft.com/office/officeart/2005/8/layout/target3"/>
    <dgm:cxn modelId="{AAC8E68D-534F-4C5B-97DA-FC415F61DAC9}" type="presOf" srcId="{FBBFC3EA-9D9D-4F3A-BEA6-9C2C0E46BF20}" destId="{643EA938-EDE0-4533-ACCC-D2BD6F3A527C}" srcOrd="0" destOrd="0" presId="urn:microsoft.com/office/officeart/2005/8/layout/target3"/>
    <dgm:cxn modelId="{8D3A1F7B-B6A4-433F-8C1E-81910D01ABA1}" type="presOf" srcId="{39F8B381-5807-488E-AC22-73DD4140ED4A}" destId="{71045F8C-00FA-488E-A7BD-E2E6753D979D}" srcOrd="0" destOrd="0" presId="urn:microsoft.com/office/officeart/2005/8/layout/target3"/>
    <dgm:cxn modelId="{1B936D83-1767-4178-BA06-C0DB6A1536C3}" type="presOf" srcId="{445C7998-7549-48B0-BD68-D4F0167F02E5}" destId="{4D19AB04-24FA-40C2-B203-52AE3D15E171}" srcOrd="1" destOrd="0" presId="urn:microsoft.com/office/officeart/2005/8/layout/target3"/>
    <dgm:cxn modelId="{1DAD12FA-8245-4D59-9A14-D891ED322D06}" type="presOf" srcId="{C73C7642-F245-4585-8F88-243F9FAEF6CA}" destId="{AA41A67C-3D3F-4AE9-9E0F-5D7F7BB2E741}" srcOrd="1" destOrd="0" presId="urn:microsoft.com/office/officeart/2005/8/layout/target3"/>
    <dgm:cxn modelId="{37BDF725-53B5-4AF6-96EB-1FE739343378}" type="presOf" srcId="{FBBFC3EA-9D9D-4F3A-BEA6-9C2C0E46BF20}" destId="{832BF48F-0145-4429-9E02-8FCA946CCE9E}" srcOrd="1" destOrd="0" presId="urn:microsoft.com/office/officeart/2005/8/layout/target3"/>
    <dgm:cxn modelId="{66F6CAB6-B4D1-40A9-A477-8724CC81358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684618F-30CC-4B2B-A513-B66E442AA46D}" type="presOf" srcId="{019433A1-1324-4DE1-9E6F-32B851095F74}" destId="{E7297F21-D4FD-4A41-AE58-814D01A6B5E7}" srcOrd="1" destOrd="0" presId="urn:microsoft.com/office/officeart/2005/8/layout/target3"/>
    <dgm:cxn modelId="{C8D31BA3-A990-41AB-A66D-01C2F4BE44F6}" type="presParOf" srcId="{71045F8C-00FA-488E-A7BD-E2E6753D979D}" destId="{3577EC6B-C980-4F34-8C69-4365E7B8FC8C}" srcOrd="0" destOrd="0" presId="urn:microsoft.com/office/officeart/2005/8/layout/target3"/>
    <dgm:cxn modelId="{38EDCA82-76E0-45EE-BE71-F2CF60C98B43}" type="presParOf" srcId="{71045F8C-00FA-488E-A7BD-E2E6753D979D}" destId="{6940EB87-DC1D-4BC3-9408-9AC2E1FFC039}" srcOrd="1" destOrd="0" presId="urn:microsoft.com/office/officeart/2005/8/layout/target3"/>
    <dgm:cxn modelId="{BEE36A15-007B-45D1-B0B1-CD3D6DAD0DD2}" type="presParOf" srcId="{71045F8C-00FA-488E-A7BD-E2E6753D979D}" destId="{BC35EE03-4121-4EF9-923D-7CB6D30D358D}" srcOrd="2" destOrd="0" presId="urn:microsoft.com/office/officeart/2005/8/layout/target3"/>
    <dgm:cxn modelId="{8C5D8F80-2999-4458-8DA7-CF4B8DCA5B50}" type="presParOf" srcId="{71045F8C-00FA-488E-A7BD-E2E6753D979D}" destId="{C95EEA27-3CBF-4645-A92D-9D8AF5C1CBFC}" srcOrd="3" destOrd="0" presId="urn:microsoft.com/office/officeart/2005/8/layout/target3"/>
    <dgm:cxn modelId="{95C28A5A-4590-45BF-971D-AB18631620ED}" type="presParOf" srcId="{71045F8C-00FA-488E-A7BD-E2E6753D979D}" destId="{851BB866-B6AE-4566-893F-4C635BA974FC}" srcOrd="4" destOrd="0" presId="urn:microsoft.com/office/officeart/2005/8/layout/target3"/>
    <dgm:cxn modelId="{D6B8BB02-4116-4E3E-946E-99B9BA418339}" type="presParOf" srcId="{71045F8C-00FA-488E-A7BD-E2E6753D979D}" destId="{643EA938-EDE0-4533-ACCC-D2BD6F3A527C}" srcOrd="5" destOrd="0" presId="urn:microsoft.com/office/officeart/2005/8/layout/target3"/>
    <dgm:cxn modelId="{7313852B-E56F-443E-BF06-FABC1F148C1B}" type="presParOf" srcId="{71045F8C-00FA-488E-A7BD-E2E6753D979D}" destId="{92F31B18-D66D-4CC7-89B9-378928DE877D}" srcOrd="6" destOrd="0" presId="urn:microsoft.com/office/officeart/2005/8/layout/target3"/>
    <dgm:cxn modelId="{EE876B31-A126-4ADD-AA4B-7BD4EF8D9F2E}" type="presParOf" srcId="{71045F8C-00FA-488E-A7BD-E2E6753D979D}" destId="{902074E1-B931-4618-97F1-FADBE82E9C3C}" srcOrd="7" destOrd="0" presId="urn:microsoft.com/office/officeart/2005/8/layout/target3"/>
    <dgm:cxn modelId="{1F6E3AA7-5C4A-417A-BBD4-D46B69DD5BEA}" type="presParOf" srcId="{71045F8C-00FA-488E-A7BD-E2E6753D979D}" destId="{A3817367-F2BC-482F-8832-FA00B51DCCF3}" srcOrd="8" destOrd="0" presId="urn:microsoft.com/office/officeart/2005/8/layout/target3"/>
    <dgm:cxn modelId="{FE593753-DA52-4BEB-9EDD-D9743A483D0E}" type="presParOf" srcId="{71045F8C-00FA-488E-A7BD-E2E6753D979D}" destId="{626ABFF6-56C8-4386-B662-68EC364EED9D}" srcOrd="9" destOrd="0" presId="urn:microsoft.com/office/officeart/2005/8/layout/target3"/>
    <dgm:cxn modelId="{07CFB81A-F143-4DF1-961F-32AB2404F768}" type="presParOf" srcId="{71045F8C-00FA-488E-A7BD-E2E6753D979D}" destId="{6DB11F1C-D028-4800-9625-6611CA9DE6D4}" srcOrd="10" destOrd="0" presId="urn:microsoft.com/office/officeart/2005/8/layout/target3"/>
    <dgm:cxn modelId="{B6B5C089-6FD7-4059-B1CD-CFF32775D6A0}" type="presParOf" srcId="{71045F8C-00FA-488E-A7BD-E2E6753D979D}" destId="{CDED6FE3-AD8F-4ACC-B6B8-710EDDD97598}" srcOrd="11" destOrd="0" presId="urn:microsoft.com/office/officeart/2005/8/layout/target3"/>
    <dgm:cxn modelId="{991CB933-0C7E-4E07-9DF4-5C5E9DAB4D73}" type="presParOf" srcId="{71045F8C-00FA-488E-A7BD-E2E6753D979D}" destId="{397AC6D7-84A6-4150-958F-83C92D9ACF38}" srcOrd="12" destOrd="0" presId="urn:microsoft.com/office/officeart/2005/8/layout/target3"/>
    <dgm:cxn modelId="{23E4450A-2F2C-41EB-BD9C-0C3233A2901B}" type="presParOf" srcId="{71045F8C-00FA-488E-A7BD-E2E6753D979D}" destId="{D7419528-33A6-416D-9E64-B3F7915C5149}" srcOrd="13" destOrd="0" presId="urn:microsoft.com/office/officeart/2005/8/layout/target3"/>
    <dgm:cxn modelId="{A8170117-B249-4B09-9A95-358E6B9CD710}" type="presParOf" srcId="{71045F8C-00FA-488E-A7BD-E2E6753D979D}" destId="{97289DF2-90F4-4EC2-A9FC-633B00BAB610}" srcOrd="14" destOrd="0" presId="urn:microsoft.com/office/officeart/2005/8/layout/target3"/>
    <dgm:cxn modelId="{B2DE3B1B-B5E2-4DD4-B5B0-5CD5217C4B61}" type="presParOf" srcId="{71045F8C-00FA-488E-A7BD-E2E6753D979D}" destId="{234EBA9D-95B4-4C20-A84E-6F65F1085DC6}" srcOrd="15" destOrd="0" presId="urn:microsoft.com/office/officeart/2005/8/layout/target3"/>
    <dgm:cxn modelId="{326009A8-8330-4CCB-9366-3B79B17471E7}" type="presParOf" srcId="{71045F8C-00FA-488E-A7BD-E2E6753D979D}" destId="{12255512-213F-41DF-90A6-8B4CD74A2B52}" srcOrd="16" destOrd="0" presId="urn:microsoft.com/office/officeart/2005/8/layout/target3"/>
    <dgm:cxn modelId="{65123397-2FA6-40EC-9E82-0D71BCBDEF5C}" type="presParOf" srcId="{71045F8C-00FA-488E-A7BD-E2E6753D979D}" destId="{50C2F88D-8688-44C2-A854-691F34009D3B}" srcOrd="17" destOrd="0" presId="urn:microsoft.com/office/officeart/2005/8/layout/target3"/>
    <dgm:cxn modelId="{F2E3DE3A-EEFD-4CA6-BA83-EB5BEB49702F}" type="presParOf" srcId="{71045F8C-00FA-488E-A7BD-E2E6753D979D}" destId="{4D19AB04-24FA-40C2-B203-52AE3D15E171}" srcOrd="18" destOrd="0" presId="urn:microsoft.com/office/officeart/2005/8/layout/target3"/>
    <dgm:cxn modelId="{2AF42DE7-79C6-483D-9D5F-9CD988FDFDC9}" type="presParOf" srcId="{71045F8C-00FA-488E-A7BD-E2E6753D979D}" destId="{832BF48F-0145-4429-9E02-8FCA946CCE9E}" srcOrd="19" destOrd="0" presId="urn:microsoft.com/office/officeart/2005/8/layout/target3"/>
    <dgm:cxn modelId="{8598FBA4-AFDA-4D52-99C8-136115730078}" type="presParOf" srcId="{71045F8C-00FA-488E-A7BD-E2E6753D979D}" destId="{E7297F21-D4FD-4A41-AE58-814D01A6B5E7}" srcOrd="20" destOrd="0" presId="urn:microsoft.com/office/officeart/2005/8/layout/target3"/>
    <dgm:cxn modelId="{F6C10767-6353-4CE0-BF9E-2AF58D36E8C3}" type="presParOf" srcId="{71045F8C-00FA-488E-A7BD-E2E6753D979D}" destId="{F69A1436-182C-465B-AD7F-FE48E0C090C1}" srcOrd="21" destOrd="0" presId="urn:microsoft.com/office/officeart/2005/8/layout/target3"/>
    <dgm:cxn modelId="{9FA8A8AC-E4A5-4B85-8894-634E4FF72F84}" type="presParOf" srcId="{71045F8C-00FA-488E-A7BD-E2E6753D979D}" destId="{AA41A67C-3D3F-4AE9-9E0F-5D7F7BB2E741}" srcOrd="22" destOrd="0" presId="urn:microsoft.com/office/officeart/2005/8/layout/target3"/>
    <dgm:cxn modelId="{767E2260-54CD-4FC9-BAEE-BD15584E488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E9310E-3A3B-43BA-8967-DECD57492E81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B5ACBAE0-C676-4A1C-B150-31DA48FE990F}">
      <dgm:prSet phldrT="[Text]"/>
      <dgm:spPr/>
      <dgm:t>
        <a:bodyPr/>
        <a:lstStyle/>
        <a:p>
          <a:r>
            <a:rPr lang="cs-CZ" smtClean="0"/>
            <a:t>1</a:t>
          </a:r>
        </a:p>
        <a:p>
          <a:r>
            <a:rPr lang="cs-CZ" smtClean="0"/>
            <a:t>2    3</a:t>
          </a:r>
          <a:endParaRPr lang="cs-CZ"/>
        </a:p>
      </dgm:t>
    </dgm:pt>
    <dgm:pt modelId="{34EE99C0-C2D6-4329-8C56-E869754FE3EF}" type="parTrans" cxnId="{D91741C8-32D2-4A7B-8649-E88251953EDD}">
      <dgm:prSet/>
      <dgm:spPr/>
      <dgm:t>
        <a:bodyPr/>
        <a:lstStyle/>
        <a:p>
          <a:endParaRPr lang="cs-CZ"/>
        </a:p>
      </dgm:t>
    </dgm:pt>
    <dgm:pt modelId="{2C0D4808-7D09-4567-B76E-4F72AD419904}" type="sibTrans" cxnId="{D91741C8-32D2-4A7B-8649-E88251953EDD}">
      <dgm:prSet/>
      <dgm:spPr/>
      <dgm:t>
        <a:bodyPr/>
        <a:lstStyle/>
        <a:p>
          <a:endParaRPr lang="cs-CZ"/>
        </a:p>
      </dgm:t>
    </dgm:pt>
    <dgm:pt modelId="{D76CD00A-1B03-44EF-A13F-4BAF305DB45E}">
      <dgm:prSet phldrT="[Text]"/>
      <dgm:spPr/>
      <dgm:t>
        <a:bodyPr/>
        <a:lstStyle/>
        <a:p>
          <a:r>
            <a:rPr lang="cs-CZ" smtClean="0"/>
            <a:t>4     5     6</a:t>
          </a:r>
        </a:p>
        <a:p>
          <a:r>
            <a:rPr lang="cs-CZ" smtClean="0"/>
            <a:t>7      8      9     10</a:t>
          </a:r>
          <a:endParaRPr lang="cs-CZ"/>
        </a:p>
      </dgm:t>
    </dgm:pt>
    <dgm:pt modelId="{CD0C2A64-C141-4E80-BA8D-E8B747E7E288}" type="parTrans" cxnId="{D50647F3-FA5E-4935-A2D9-42166F96FF92}">
      <dgm:prSet/>
      <dgm:spPr/>
      <dgm:t>
        <a:bodyPr/>
        <a:lstStyle/>
        <a:p>
          <a:endParaRPr lang="cs-CZ"/>
        </a:p>
      </dgm:t>
    </dgm:pt>
    <dgm:pt modelId="{79EF8861-B4C5-436C-A8A6-7A2AF59334AB}" type="sibTrans" cxnId="{D50647F3-FA5E-4935-A2D9-42166F96FF92}">
      <dgm:prSet/>
      <dgm:spPr/>
      <dgm:t>
        <a:bodyPr/>
        <a:lstStyle/>
        <a:p>
          <a:endParaRPr lang="cs-CZ"/>
        </a:p>
      </dgm:t>
    </dgm:pt>
    <dgm:pt modelId="{CA7ED7AC-92EF-4920-9137-C953824E219F}">
      <dgm:prSet phldrT="[Text]"/>
      <dgm:spPr/>
      <dgm:t>
        <a:bodyPr/>
        <a:lstStyle/>
        <a:p>
          <a:r>
            <a:rPr lang="cs-CZ" smtClean="0"/>
            <a:t>11      12     13     14    15  </a:t>
          </a:r>
        </a:p>
        <a:p>
          <a:r>
            <a:rPr lang="cs-CZ" smtClean="0"/>
            <a:t> 16     17     18     19    20   21</a:t>
          </a:r>
          <a:endParaRPr lang="cs-CZ"/>
        </a:p>
      </dgm:t>
    </dgm:pt>
    <dgm:pt modelId="{BCE7E74C-03D2-46B6-9D68-11A1F56A0AA0}" type="parTrans" cxnId="{AC04925C-09B6-4969-A017-329A2A4F7FC4}">
      <dgm:prSet/>
      <dgm:spPr/>
      <dgm:t>
        <a:bodyPr/>
        <a:lstStyle/>
        <a:p>
          <a:endParaRPr lang="cs-CZ"/>
        </a:p>
      </dgm:t>
    </dgm:pt>
    <dgm:pt modelId="{8277AC49-A80C-4F81-9ADB-A6B8D6DC7381}" type="sibTrans" cxnId="{AC04925C-09B6-4969-A017-329A2A4F7FC4}">
      <dgm:prSet/>
      <dgm:spPr/>
      <dgm:t>
        <a:bodyPr/>
        <a:lstStyle/>
        <a:p>
          <a:endParaRPr lang="cs-CZ"/>
        </a:p>
      </dgm:t>
    </dgm:pt>
    <dgm:pt modelId="{031BF169-0414-4150-AFB3-274AA0EBA983}" type="pres">
      <dgm:prSet presAssocID="{0DE9310E-3A3B-43BA-8967-DECD57492E81}" presName="Name0" presStyleCnt="0">
        <dgm:presLayoutVars>
          <dgm:dir/>
          <dgm:animLvl val="lvl"/>
          <dgm:resizeHandles val="exact"/>
        </dgm:presLayoutVars>
      </dgm:prSet>
      <dgm:spPr/>
    </dgm:pt>
    <dgm:pt modelId="{15E2BA96-FCB5-4F70-8EED-ED51C5B4693C}" type="pres">
      <dgm:prSet presAssocID="{B5ACBAE0-C676-4A1C-B150-31DA48FE990F}" presName="Name8" presStyleCnt="0"/>
      <dgm:spPr/>
    </dgm:pt>
    <dgm:pt modelId="{25406661-A14A-41C9-9EF0-2143828CB287}" type="pres">
      <dgm:prSet presAssocID="{B5ACBAE0-C676-4A1C-B150-31DA48FE990F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513E2C-6FAB-41EC-84D7-9A99CEF81357}" type="pres">
      <dgm:prSet presAssocID="{B5ACBAE0-C676-4A1C-B150-31DA48FE990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E9BD43-BE19-4165-B766-150FB7235049}" type="pres">
      <dgm:prSet presAssocID="{D76CD00A-1B03-44EF-A13F-4BAF305DB45E}" presName="Name8" presStyleCnt="0"/>
      <dgm:spPr/>
    </dgm:pt>
    <dgm:pt modelId="{FB9FB067-63C4-4030-866C-1D9177073E68}" type="pres">
      <dgm:prSet presAssocID="{D76CD00A-1B03-44EF-A13F-4BAF305DB45E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411DA-C96B-443E-921B-3BFF82291D66}" type="pres">
      <dgm:prSet presAssocID="{D76CD00A-1B03-44EF-A13F-4BAF305DB45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D84C4F-CFE3-47F1-A08E-357C2F90544D}" type="pres">
      <dgm:prSet presAssocID="{CA7ED7AC-92EF-4920-9137-C953824E219F}" presName="Name8" presStyleCnt="0"/>
      <dgm:spPr/>
    </dgm:pt>
    <dgm:pt modelId="{1ABA2522-E53B-4437-9044-B5E879AE92F7}" type="pres">
      <dgm:prSet presAssocID="{CA7ED7AC-92EF-4920-9137-C953824E219F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47C9AD-B792-4C64-8027-5F2FB1B2ECBA}" type="pres">
      <dgm:prSet presAssocID="{CA7ED7AC-92EF-4920-9137-C953824E219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0647F3-FA5E-4935-A2D9-42166F96FF92}" srcId="{0DE9310E-3A3B-43BA-8967-DECD57492E81}" destId="{D76CD00A-1B03-44EF-A13F-4BAF305DB45E}" srcOrd="1" destOrd="0" parTransId="{CD0C2A64-C141-4E80-BA8D-E8B747E7E288}" sibTransId="{79EF8861-B4C5-436C-A8A6-7A2AF59334AB}"/>
    <dgm:cxn modelId="{D91741C8-32D2-4A7B-8649-E88251953EDD}" srcId="{0DE9310E-3A3B-43BA-8967-DECD57492E81}" destId="{B5ACBAE0-C676-4A1C-B150-31DA48FE990F}" srcOrd="0" destOrd="0" parTransId="{34EE99C0-C2D6-4329-8C56-E869754FE3EF}" sibTransId="{2C0D4808-7D09-4567-B76E-4F72AD419904}"/>
    <dgm:cxn modelId="{3DD6919C-E36D-45BA-BF5A-9D850F077EDA}" type="presOf" srcId="{B5ACBAE0-C676-4A1C-B150-31DA48FE990F}" destId="{25406661-A14A-41C9-9EF0-2143828CB287}" srcOrd="0" destOrd="0" presId="urn:microsoft.com/office/officeart/2005/8/layout/pyramid1"/>
    <dgm:cxn modelId="{5ACF8B41-9BDD-484E-8985-E3CBB11DF9D3}" type="presOf" srcId="{0DE9310E-3A3B-43BA-8967-DECD57492E81}" destId="{031BF169-0414-4150-AFB3-274AA0EBA983}" srcOrd="0" destOrd="0" presId="urn:microsoft.com/office/officeart/2005/8/layout/pyramid1"/>
    <dgm:cxn modelId="{A8C74C51-63DA-4BA0-8770-AC6B21B01D83}" type="presOf" srcId="{CA7ED7AC-92EF-4920-9137-C953824E219F}" destId="{1ABA2522-E53B-4437-9044-B5E879AE92F7}" srcOrd="0" destOrd="0" presId="urn:microsoft.com/office/officeart/2005/8/layout/pyramid1"/>
    <dgm:cxn modelId="{4A2A6387-F669-4552-A8A8-F38254A489D4}" type="presOf" srcId="{B5ACBAE0-C676-4A1C-B150-31DA48FE990F}" destId="{9E513E2C-6FAB-41EC-84D7-9A99CEF81357}" srcOrd="1" destOrd="0" presId="urn:microsoft.com/office/officeart/2005/8/layout/pyramid1"/>
    <dgm:cxn modelId="{AC04925C-09B6-4969-A017-329A2A4F7FC4}" srcId="{0DE9310E-3A3B-43BA-8967-DECD57492E81}" destId="{CA7ED7AC-92EF-4920-9137-C953824E219F}" srcOrd="2" destOrd="0" parTransId="{BCE7E74C-03D2-46B6-9D68-11A1F56A0AA0}" sibTransId="{8277AC49-A80C-4F81-9ADB-A6B8D6DC7381}"/>
    <dgm:cxn modelId="{D40A7F61-9FDD-4788-8E9D-BF7B86DC8705}" type="presOf" srcId="{CA7ED7AC-92EF-4920-9137-C953824E219F}" destId="{7247C9AD-B792-4C64-8027-5F2FB1B2ECBA}" srcOrd="1" destOrd="0" presId="urn:microsoft.com/office/officeart/2005/8/layout/pyramid1"/>
    <dgm:cxn modelId="{B89AFDEF-113C-44AC-A390-9E9B26A4C5F1}" type="presOf" srcId="{D76CD00A-1B03-44EF-A13F-4BAF305DB45E}" destId="{FB9FB067-63C4-4030-866C-1D9177073E68}" srcOrd="0" destOrd="0" presId="urn:microsoft.com/office/officeart/2005/8/layout/pyramid1"/>
    <dgm:cxn modelId="{577F820D-D831-4B79-9FD9-99D67A4AD5D8}" type="presOf" srcId="{D76CD00A-1B03-44EF-A13F-4BAF305DB45E}" destId="{D13411DA-C96B-443E-921B-3BFF82291D66}" srcOrd="1" destOrd="0" presId="urn:microsoft.com/office/officeart/2005/8/layout/pyramid1"/>
    <dgm:cxn modelId="{63F50DDB-1004-4082-B482-343C7E1BD203}" type="presParOf" srcId="{031BF169-0414-4150-AFB3-274AA0EBA983}" destId="{15E2BA96-FCB5-4F70-8EED-ED51C5B4693C}" srcOrd="0" destOrd="0" presId="urn:microsoft.com/office/officeart/2005/8/layout/pyramid1"/>
    <dgm:cxn modelId="{2DF14870-DF28-4C33-92B3-ED6C99C1BB4C}" type="presParOf" srcId="{15E2BA96-FCB5-4F70-8EED-ED51C5B4693C}" destId="{25406661-A14A-41C9-9EF0-2143828CB287}" srcOrd="0" destOrd="0" presId="urn:microsoft.com/office/officeart/2005/8/layout/pyramid1"/>
    <dgm:cxn modelId="{F70463C6-73AA-4372-8CAE-A07C279831BF}" type="presParOf" srcId="{15E2BA96-FCB5-4F70-8EED-ED51C5B4693C}" destId="{9E513E2C-6FAB-41EC-84D7-9A99CEF81357}" srcOrd="1" destOrd="0" presId="urn:microsoft.com/office/officeart/2005/8/layout/pyramid1"/>
    <dgm:cxn modelId="{C4518A7E-8CF2-42EE-B275-15018A527180}" type="presParOf" srcId="{031BF169-0414-4150-AFB3-274AA0EBA983}" destId="{93E9BD43-BE19-4165-B766-150FB7235049}" srcOrd="1" destOrd="0" presId="urn:microsoft.com/office/officeart/2005/8/layout/pyramid1"/>
    <dgm:cxn modelId="{AADE034B-36E7-4E2C-8F44-7D4722C9E9F8}" type="presParOf" srcId="{93E9BD43-BE19-4165-B766-150FB7235049}" destId="{FB9FB067-63C4-4030-866C-1D9177073E68}" srcOrd="0" destOrd="0" presId="urn:microsoft.com/office/officeart/2005/8/layout/pyramid1"/>
    <dgm:cxn modelId="{6B3C648A-8127-4CF0-8D4C-02EC1A0D8CAA}" type="presParOf" srcId="{93E9BD43-BE19-4165-B766-150FB7235049}" destId="{D13411DA-C96B-443E-921B-3BFF82291D66}" srcOrd="1" destOrd="0" presId="urn:microsoft.com/office/officeart/2005/8/layout/pyramid1"/>
    <dgm:cxn modelId="{3CC23C86-90A6-47DA-AC6C-F59BE7593DEE}" type="presParOf" srcId="{031BF169-0414-4150-AFB3-274AA0EBA983}" destId="{16D84C4F-CFE3-47F1-A08E-357C2F90544D}" srcOrd="2" destOrd="0" presId="urn:microsoft.com/office/officeart/2005/8/layout/pyramid1"/>
    <dgm:cxn modelId="{2217DBED-8206-48DF-BA0C-9F97C5CACDCF}" type="presParOf" srcId="{16D84C4F-CFE3-47F1-A08E-357C2F90544D}" destId="{1ABA2522-E53B-4437-9044-B5E879AE92F7}" srcOrd="0" destOrd="0" presId="urn:microsoft.com/office/officeart/2005/8/layout/pyramid1"/>
    <dgm:cxn modelId="{8D70E151-5C31-4928-97E8-325A4D16E8AE}" type="presParOf" srcId="{16D84C4F-CFE3-47F1-A08E-357C2F90544D}" destId="{7247C9AD-B792-4C64-8027-5F2FB1B2ECBA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VY_22_INOVACE_04_Hra pro dva týmy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Téma:Hra pro dva týmy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406661-A14A-41C9-9EF0-2143828CB287}">
      <dsp:nvSpPr>
        <dsp:cNvPr id="0" name=""/>
        <dsp:cNvSpPr/>
      </dsp:nvSpPr>
      <dsp:spPr>
        <a:xfrm>
          <a:off x="2032000" y="0"/>
          <a:ext cx="2032000" cy="1354666"/>
        </a:xfrm>
        <a:prstGeom prst="trapezoid">
          <a:avLst>
            <a:gd name="adj" fmla="val 7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1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2    3</a:t>
          </a:r>
          <a:endParaRPr lang="cs-CZ" sz="2700" kern="1200"/>
        </a:p>
      </dsp:txBody>
      <dsp:txXfrm>
        <a:off x="2032000" y="0"/>
        <a:ext cx="2032000" cy="1354666"/>
      </dsp:txXfrm>
    </dsp:sp>
    <dsp:sp modelId="{FB9FB067-63C4-4030-866C-1D9177073E68}">
      <dsp:nvSpPr>
        <dsp:cNvPr id="0" name=""/>
        <dsp:cNvSpPr/>
      </dsp:nvSpPr>
      <dsp:spPr>
        <a:xfrm>
          <a:off x="1015999" y="1354666"/>
          <a:ext cx="4064000" cy="1354666"/>
        </a:xfrm>
        <a:prstGeom prst="trapezoid">
          <a:avLst>
            <a:gd name="adj" fmla="val 7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4     5     6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7      8      9     10</a:t>
          </a:r>
          <a:endParaRPr lang="cs-CZ" sz="2700" kern="1200"/>
        </a:p>
      </dsp:txBody>
      <dsp:txXfrm>
        <a:off x="1727199" y="1354666"/>
        <a:ext cx="2641600" cy="1354666"/>
      </dsp:txXfrm>
    </dsp:sp>
    <dsp:sp modelId="{1ABA2522-E53B-4437-9044-B5E879AE92F7}">
      <dsp:nvSpPr>
        <dsp:cNvPr id="0" name=""/>
        <dsp:cNvSpPr/>
      </dsp:nvSpPr>
      <dsp:spPr>
        <a:xfrm>
          <a:off x="0" y="2709333"/>
          <a:ext cx="6096000" cy="1354666"/>
        </a:xfrm>
        <a:prstGeom prst="trapezoid">
          <a:avLst>
            <a:gd name="adj" fmla="val 7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11      12     13     14    15  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 16     17     18     19    20   21</a:t>
          </a:r>
          <a:endParaRPr lang="cs-CZ" sz="2700" kern="1200"/>
        </a:p>
      </dsp:txBody>
      <dsp:txXfrm>
        <a:off x="1066799" y="2709333"/>
        <a:ext cx="3962400" cy="13546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74BB17-A8CE-4D17-ABA0-2F55E0D81F8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743F3-4004-4E2E-AB6D-A6054C9C3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862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Čísla kroužkujeme přímo</a:t>
            </a:r>
            <a:r>
              <a:rPr lang="cs-CZ" baseline="0" smtClean="0"/>
              <a:t> na tabuli např.fixem.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743F3-4004-4E2E-AB6D-A6054C9C3E8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1708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Tahem myši odkrýváme vybraná slova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743F3-4004-4E2E-AB6D-A6054C9C3E8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760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434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365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910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223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797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268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596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001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733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006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297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6ED53-B361-4561-B24E-516C7FB01FE5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3051A9-8F74-4884-AE59-2C33629E0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083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764904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Anotace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Materiál je určen pro 5.třídu k opakování slovní zásoby/učebnice Project,Unit 1/</a:t>
            </a:r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Hrají 2 týmy po 2 žácích.Třída hru sleduje,případně pomáhá v řešení.</a:t>
            </a:r>
          </a:p>
          <a:p>
            <a:pPr marL="0" indent="0">
              <a:buNone/>
            </a:pPr>
            <a:r>
              <a:rPr lang="cs-CZ" smtClean="0"/>
              <a:t>    1 žák může mít roli asistenta a slova odkrývat.</a:t>
            </a:r>
          </a:p>
          <a:p>
            <a:pPr marL="0" indent="0">
              <a:buNone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Pracujeme s interaktivní </a:t>
            </a:r>
            <a:r>
              <a:rPr lang="cs-CZ" smtClean="0"/>
              <a:t>tabulí</a:t>
            </a:r>
          </a:p>
          <a:p>
            <a:pPr marL="0" indent="0">
              <a:buNone/>
            </a:pPr>
            <a:endParaRPr lang="cs-CZ" smtClean="0"/>
          </a:p>
          <a:p>
            <a:pPr>
              <a:buFont typeface="Wingdings" pitchFamily="2" charset="2"/>
              <a:buChar char="Ø"/>
            </a:pPr>
            <a:r>
              <a:rPr lang="cs-CZ" smtClean="0"/>
              <a:t>Inovace:prostřednictvím interaktivní tabule žáci aktivují pamětné osvojení učiva</a:t>
            </a: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/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39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lgerian" pitchFamily="82" charset="0"/>
              </a:rPr>
              <a:t>Mgr.olga kolářová</a:t>
            </a:r>
            <a:endParaRPr lang="cs-CZ">
              <a:solidFill>
                <a:schemeClr val="accent1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3035" y="310596"/>
            <a:ext cx="7772400" cy="1500187"/>
          </a:xfrm>
        </p:spPr>
        <p:txBody>
          <a:bodyPr>
            <a:normAutofit fontScale="25000" lnSpcReduction="20000"/>
          </a:bodyPr>
          <a:lstStyle/>
          <a:p>
            <a:endParaRPr lang="cs-CZ" sz="7200" smtClean="0"/>
          </a:p>
          <a:p>
            <a:endParaRPr lang="cs-CZ" sz="7200"/>
          </a:p>
          <a:p>
            <a:endParaRPr lang="cs-CZ" sz="7200" smtClean="0"/>
          </a:p>
          <a:p>
            <a:endParaRPr lang="cs-CZ" sz="7200"/>
          </a:p>
          <a:p>
            <a:endParaRPr lang="cs-CZ" sz="7200" smtClean="0"/>
          </a:p>
          <a:p>
            <a:endParaRPr lang="cs-CZ" sz="7200" smtClean="0"/>
          </a:p>
          <a:p>
            <a:r>
              <a:rPr lang="cs-CZ" smtClean="0"/>
              <a:t>Mgr.Olga Kolářová</a:t>
            </a:r>
            <a:endParaRPr lang="cs-CZ"/>
          </a:p>
        </p:txBody>
      </p:sp>
      <p:sp>
        <p:nvSpPr>
          <p:cNvPr id="7" name="Vývojový diagram: vyjmutí 6"/>
          <p:cNvSpPr/>
          <p:nvPr/>
        </p:nvSpPr>
        <p:spPr>
          <a:xfrm>
            <a:off x="6084168" y="2708920"/>
            <a:ext cx="2736179" cy="3744417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81145" y="391597"/>
            <a:ext cx="6007542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Hra pro dva tÝMy</a:t>
            </a:r>
          </a:p>
          <a:p>
            <a:pPr algn="ctr"/>
            <a:endParaRPr lang="cs-CZ" sz="5400" b="1" cap="all" spc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54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Anglický jazyk</a:t>
            </a:r>
          </a:p>
          <a:p>
            <a:pPr algn="ctr"/>
            <a:r>
              <a:rPr lang="cs-CZ" sz="54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pro 5.ročník</a:t>
            </a:r>
            <a:endParaRPr lang="cs-CZ" sz="5400" b="1" cap="all" spc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611560" y="3212976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97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tx2"/>
                </a:solidFill>
              </a:rPr>
              <a:t>Obsah</a:t>
            </a:r>
            <a:endParaRPr lang="cs-CZ">
              <a:solidFill>
                <a:schemeClr val="tx2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mtClean="0"/>
              <a:t>Pravidla hry</a:t>
            </a:r>
          </a:p>
          <a:p>
            <a:pPr>
              <a:buFont typeface="Wingdings" pitchFamily="2" charset="2"/>
              <a:buChar char="ü"/>
            </a:pPr>
            <a:endParaRPr lang="cs-CZ"/>
          </a:p>
          <a:p>
            <a:pPr>
              <a:buFont typeface="Wingdings" pitchFamily="2" charset="2"/>
              <a:buChar char="ü"/>
            </a:pPr>
            <a:r>
              <a:rPr lang="cs-CZ" smtClean="0"/>
              <a:t>Maketa hry</a:t>
            </a:r>
          </a:p>
          <a:p>
            <a:pPr>
              <a:buFont typeface="Wingdings" pitchFamily="2" charset="2"/>
              <a:buChar char="ü"/>
            </a:pPr>
            <a:endParaRPr lang="cs-CZ"/>
          </a:p>
          <a:p>
            <a:pPr>
              <a:buFont typeface="Wingdings" pitchFamily="2" charset="2"/>
              <a:buChar char="ü"/>
            </a:pPr>
            <a:r>
              <a:rPr lang="cs-CZ" smtClean="0"/>
              <a:t>Zásoba slov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B0F0"/>
                </a:solidFill>
              </a:rPr>
              <a:t>    Hra pro dva týmy</a:t>
            </a:r>
            <a:endParaRPr lang="cs-CZ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mtClean="0"/>
              <a:t>Spoj 3 strany trojúhelníka</a:t>
            </a:r>
          </a:p>
          <a:p>
            <a:pPr marL="0" indent="0">
              <a:buNone/>
            </a:pPr>
            <a:endParaRPr lang="cs-CZ" smtClean="0"/>
          </a:p>
          <a:p>
            <a:r>
              <a:rPr lang="cs-CZ" smtClean="0"/>
              <a:t>Vyber si číslo</a:t>
            </a:r>
          </a:p>
          <a:p>
            <a:r>
              <a:rPr lang="cs-CZ" smtClean="0"/>
              <a:t>Odkryj slovo a přelož do </a:t>
            </a:r>
            <a:r>
              <a:rPr lang="cs-CZ" smtClean="0"/>
              <a:t>anglického jazyka</a:t>
            </a:r>
            <a:endParaRPr lang="cs-CZ" smtClean="0"/>
          </a:p>
          <a:p>
            <a:r>
              <a:rPr lang="cs-CZ" smtClean="0"/>
              <a:t>Při správném řešení číslo v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zakroužkuj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Nyní hraje soupeř.</a:t>
            </a: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Kdo spojí 3 strany dříve,vyhrává. 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4716016" y="3468317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Kolářová\AppData\Local\Microsoft\Windows\Temporary Internet Files\Content.IE5\K0O7W0UI\MC90044057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1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DE4CGPLA\MC9004405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984" y="1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442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9711131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9" name="Picture 3" descr="C:\Users\Kolářová\AppData\Local\Microsoft\Windows\Temporary Internet Files\Content.IE5\S7687CZ2\MC900290496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2614943" cy="211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077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smtClean="0">
                <a:solidFill>
                  <a:srgbClr val="7030A0"/>
                </a:solidFill>
                <a:latin typeface="Algerian" pitchFamily="82" charset="0"/>
              </a:rPr>
              <a:t>Odkryj slovo</a:t>
            </a:r>
            <a:endParaRPr lang="cs-CZ" sz="2800" b="1">
              <a:solidFill>
                <a:srgbClr val="7030A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49738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cs-CZ" sz="590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Žena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Dítě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Sklenice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Hodinky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Lidé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Děleno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Krabice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Písmeno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Kartáček na zuby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Obrázek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smtClean="0">
                <a:solidFill>
                  <a:srgbClr val="002060"/>
                </a:solidFill>
              </a:rPr>
              <a:t>Krát</a:t>
            </a:r>
          </a:p>
          <a:p>
            <a:pPr marL="0" indent="0">
              <a:lnSpc>
                <a:spcPct val="220000"/>
              </a:lnSpc>
              <a:buNone/>
            </a:pPr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Osoba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Židle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Prst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Křestní jméno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Přezdívka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Příjmení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Oslovení učitelky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Celé jméno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Telefonní číslo</a:t>
            </a:r>
          </a:p>
          <a:p>
            <a:pPr marL="514350" indent="-514350">
              <a:buFont typeface="+mj-lt"/>
              <a:buAutoNum type="arabicPeriod" startAt="12"/>
            </a:pPr>
            <a:r>
              <a:rPr lang="cs-CZ" sz="5900" smtClean="0">
                <a:solidFill>
                  <a:srgbClr val="002060"/>
                </a:solidFill>
              </a:rPr>
              <a:t>Oslovení učitele</a:t>
            </a:r>
          </a:p>
          <a:p>
            <a:pPr marL="514350" indent="-514350">
              <a:buFont typeface="+mj-lt"/>
              <a:buAutoNum type="arabicPeriod" startAt="12"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88926" y="1769746"/>
            <a:ext cx="136815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18" y="2193578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926" y="2540720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14171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320" y="1958633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888" y="2360439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493" y="2699817"/>
            <a:ext cx="1981572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464" y="3092078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065" y="2936503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84984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633093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094" y="4005064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33" y="4330948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371" y="5085184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428" y="5420593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464" y="3452887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132" y="4175373"/>
            <a:ext cx="1390650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324" y="4554488"/>
            <a:ext cx="182495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412" y="3788668"/>
            <a:ext cx="2218908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887" y="4941168"/>
            <a:ext cx="2029177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798" y="4710063"/>
            <a:ext cx="2340049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061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Zdroje: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9244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129</TotalTime>
  <Words>215</Words>
  <Application>Microsoft Office PowerPoint</Application>
  <PresentationFormat>Předvádění na obrazovce (4:3)</PresentationFormat>
  <Paragraphs>81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Anotace</vt:lpstr>
      <vt:lpstr>Mgr.olga kolářová</vt:lpstr>
      <vt:lpstr>Obsah</vt:lpstr>
      <vt:lpstr>    Hra pro dva týmy</vt:lpstr>
      <vt:lpstr>Prezentace aplikace PowerPoint</vt:lpstr>
      <vt:lpstr>Odkryj slovo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18</cp:revision>
  <dcterms:created xsi:type="dcterms:W3CDTF">2011-10-08T18:59:12Z</dcterms:created>
  <dcterms:modified xsi:type="dcterms:W3CDTF">2011-11-09T19:31:45Z</dcterms:modified>
</cp:coreProperties>
</file>