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34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884257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Dana</a:t>
                      </a:r>
                      <a:r>
                        <a:rPr lang="cs-CZ" sz="2400" baseline="0" dirty="0" smtClean="0"/>
                        <a:t> Bednářová</a:t>
                      </a:r>
                    </a:p>
                    <a:p>
                      <a:r>
                        <a:rPr lang="cs-CZ" sz="2400" b="1" baseline="0" dirty="0" smtClean="0"/>
                        <a:t>Datum</a:t>
                      </a:r>
                      <a:r>
                        <a:rPr lang="cs-CZ" sz="2400" b="1" baseline="0" dirty="0" smtClean="0"/>
                        <a:t>: </a:t>
                      </a:r>
                      <a:r>
                        <a:rPr lang="cs-CZ" sz="2400" b="0" baseline="0" dirty="0" smtClean="0"/>
                        <a:t>3.12.2012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VY_32_INOVACE_16_</a:t>
                      </a:r>
                      <a:r>
                        <a:rPr lang="cs-CZ" sz="2400" baseline="0" dirty="0" smtClean="0"/>
                        <a:t>Český </a:t>
                      </a:r>
                      <a:r>
                        <a:rPr lang="cs-CZ" sz="2400" baseline="0" dirty="0" smtClean="0"/>
                        <a:t>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Čtení</a:t>
                      </a:r>
                      <a:r>
                        <a:rPr lang="cs-CZ" sz="2400" b="0" baseline="0" dirty="0" smtClean="0"/>
                        <a:t> s porozuměním: Znáte pohádky?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</a:t>
                      </a:r>
                      <a:r>
                        <a:rPr lang="cs-CZ" sz="2400" b="1" baseline="0" dirty="0" smtClean="0"/>
                        <a:t>: </a:t>
                      </a:r>
                      <a:r>
                        <a:rPr lang="cs-CZ" sz="2400" b="0" baseline="0" dirty="0" smtClean="0"/>
                        <a:t>1</a:t>
                      </a:r>
                      <a:r>
                        <a:rPr lang="cs-CZ" sz="2400" b="0" baseline="0" dirty="0" smtClean="0"/>
                        <a:t>.</a:t>
                      </a:r>
                      <a:endParaRPr lang="cs-CZ" sz="2400" b="0" baseline="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zivatel\AppData\Local\Microsoft\Windows\Temporary Internet Files\Content.IE5\M2OFMAGO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645878"/>
            <a:ext cx="6984776" cy="5541256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2" name="Oválný popisek 1"/>
          <p:cNvSpPr/>
          <p:nvPr/>
        </p:nvSpPr>
        <p:spPr>
          <a:xfrm>
            <a:off x="5220072" y="908720"/>
            <a:ext cx="2232248" cy="1255642"/>
          </a:xfrm>
          <a:prstGeom prst="wedgeEllipseCallou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Poznáte pohádky?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85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Ze kterých pohádek jsou tyto úryvky?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1.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Jednou šla dcera na jahody,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 lese ji potkal stařeček.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Dala mu najíst. On jí za to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daroval – kdepak, žádné zlato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kouzelný hrnek, hrneček.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448474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2.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Stačilo jedno políbení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 kletba ztratila svou moc.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Procitl král a jeho paní,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dvořani, psi i koně vraní,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skončila dlouhá černá noc.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579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3.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Když chtěl zorat tatínkovo pole,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vlezl koni rovnou do ucha.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 když jednou běžel ke stodole,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zašlápl ho málem pastucha.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56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4.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„Neblázni ženo!“ řekl rybář,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„ za pýchou vždycky spěchá pád“…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Pak sklonil hlavu a šel k moři,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dřív než mu žena začne lát.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783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5.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Osedlal koně brzy zrána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 vyjel cestou necestou.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„Tak malou nožku mají víly…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Střevíčku, veď mě přímo k cíli!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Dnes jedu za svou nevěstou!“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588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Doplňte správnou dvojici.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Mach a ______________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Rumcajs a ____________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Pejsek a _____________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Jeníček a _____________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Křemílek a 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Hurvínek a ___________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Bob a _______________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Čert a _______________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Kohoutek a 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Pták Ohnivák a 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____________________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Brouček a ____________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Anička skřítek a 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318629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Doplň správná slova do vět.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Macecha byla na Popelku____________.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Pták Ohnivák odnášel </a:t>
            </a:r>
            <a:r>
              <a:rPr lang="cs-CZ" dirty="0" err="1" smtClean="0"/>
              <a:t>králi________jablka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 err="1" smtClean="0"/>
              <a:t>Budulínek</a:t>
            </a:r>
            <a:r>
              <a:rPr lang="cs-CZ" dirty="0" smtClean="0"/>
              <a:t> byl______________________.</a:t>
            </a:r>
          </a:p>
          <a:p>
            <a:pPr marL="0" indent="0">
              <a:buNone/>
            </a:pPr>
            <a:r>
              <a:rPr lang="cs-CZ" dirty="0" smtClean="0"/>
              <a:t>  Fík je ______________pes na světě.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Honza je ___________,ale nakonec je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_______________ze všech.</a:t>
            </a:r>
          </a:p>
          <a:p>
            <a:pPr marL="0" indent="0">
              <a:buNone/>
            </a:pPr>
            <a:r>
              <a:rPr lang="cs-CZ" dirty="0" smtClean="0"/>
              <a:t>Krkavci přinesli Jiříkovi _________a____________</a:t>
            </a:r>
          </a:p>
          <a:p>
            <a:pPr marL="0" indent="0">
              <a:buNone/>
            </a:pPr>
            <a:r>
              <a:rPr lang="cs-CZ" dirty="0" smtClean="0"/>
              <a:t>vodu.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521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</a:p>
          <a:p>
            <a:r>
              <a:rPr lang="cs-CZ" dirty="0" smtClean="0"/>
              <a:t>Vlastní tvorba.</a:t>
            </a:r>
          </a:p>
          <a:p>
            <a:r>
              <a:rPr lang="cs-CZ" dirty="0" smtClean="0"/>
              <a:t>www.office.microsoft.com.</a:t>
            </a:r>
          </a:p>
          <a:p>
            <a:r>
              <a:rPr lang="cs-CZ" dirty="0"/>
              <a:t>MIŠKOVSKÝ, Jiří. </a:t>
            </a:r>
            <a:r>
              <a:rPr lang="cs-CZ" i="1" dirty="0"/>
              <a:t>Čítanka pro nejmenší</a:t>
            </a:r>
            <a:r>
              <a:rPr lang="cs-CZ" dirty="0"/>
              <a:t>. Liberec: Dialog, 2000, ISBN 80-86218-32-5. </a:t>
            </a:r>
            <a:endParaRPr lang="cs-CZ" dirty="0" smtClean="0"/>
          </a:p>
          <a:p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smtClean="0"/>
              <a:t>    Čtení </a:t>
            </a:r>
            <a:r>
              <a:rPr lang="cs-CZ" smtClean="0"/>
              <a:t>s </a:t>
            </a:r>
            <a:r>
              <a:rPr lang="cs-CZ" dirty="0" smtClean="0"/>
              <a:t>porozuměním.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384</Words>
  <Application>Microsoft Office PowerPoint</Application>
  <PresentationFormat>Předvádění na obrazovce (4:3)</PresentationFormat>
  <Paragraphs>73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Ze kterých pohádek jsou tyto úryvky?</vt:lpstr>
      <vt:lpstr>Prezentace aplikace PowerPoint</vt:lpstr>
      <vt:lpstr>Prezentace aplikace PowerPoint</vt:lpstr>
      <vt:lpstr>Prezentace aplikace PowerPoint</vt:lpstr>
      <vt:lpstr>Prezentace aplikace PowerPoint</vt:lpstr>
      <vt:lpstr>Doplňte správnou dvojici.</vt:lpstr>
      <vt:lpstr>Doplň správná slova do vět.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Vesna202261</cp:lastModifiedBy>
  <cp:revision>73</cp:revision>
  <dcterms:created xsi:type="dcterms:W3CDTF">2011-12-27T20:15:32Z</dcterms:created>
  <dcterms:modified xsi:type="dcterms:W3CDTF">2013-01-03T08:13:36Z</dcterms:modified>
</cp:coreProperties>
</file>