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266447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4.12.2012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VY_32_INOVACE_17_</a:t>
                      </a:r>
                      <a:r>
                        <a:rPr lang="cs-CZ" sz="2400" baseline="0" dirty="0" smtClean="0"/>
                        <a:t>Český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porozuměním: Hádanky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</a:t>
            </a:r>
            <a:r>
              <a:rPr lang="cs-CZ" sz="5400" b="1" dirty="0" smtClean="0">
                <a:solidFill>
                  <a:srgbClr val="C00000"/>
                </a:solidFill>
              </a:rPr>
              <a:t>Hádanky od srdíčka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           .      .        .   pohádky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17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Uhodni pohádku.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Červená čepička</a:t>
            </a:r>
            <a:r>
              <a:rPr lang="cs-CZ" b="1" dirty="0" smtClean="0"/>
              <a:t>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čiperná holčička,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přešla kus lesíčka.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Dobroty v košíčku,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trhala kytičku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pro svoji babičku.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Tu však vlk sežral,</a:t>
            </a:r>
          </a:p>
          <a:p>
            <a:pPr marL="0" indent="0">
              <a:buNone/>
            </a:pPr>
            <a:r>
              <a:rPr lang="cs-CZ" dirty="0" smtClean="0"/>
              <a:t>     na stáří nedbal.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Myslivec přišel,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chrápat ho slyšel.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Do břicha kámen,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žízeň a </a:t>
            </a:r>
            <a:r>
              <a:rPr lang="cs-CZ" dirty="0" err="1" smtClean="0"/>
              <a:t>ámen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AQ26FH4L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20134"/>
            <a:ext cx="2815159" cy="419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61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Uzivatel\AppData\Local\Microsoft\Windows\Temporary Internet Files\Content.IE5\CKKU6VGG\MC9004397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60848"/>
            <a:ext cx="3175248" cy="317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42088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Zabloudily děti v lese,                Babizna s lopatou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Mařenka se strachy třese.         má kočku chlupatou.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Jeníček ji vede,                             Děti však vyhrály,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to ještě svede.                              na babu vyzrály.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Najednou chalupa,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Mařenka nedutá.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Celičká z perníku,</a:t>
            </a:r>
          </a:p>
          <a:p>
            <a:pPr marL="0" indent="0">
              <a:buNone/>
            </a:pPr>
            <a:r>
              <a:rPr lang="cs-CZ" sz="2000" dirty="0" smtClean="0"/>
              <a:t>  zatáhli za kliku.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2135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Zametá světničku,               Z oříšku šatičky,</a:t>
            </a:r>
          </a:p>
          <a:p>
            <a:pPr marL="0" indent="0">
              <a:buNone/>
            </a:pPr>
            <a:r>
              <a:rPr lang="cs-CZ" sz="2000" dirty="0" smtClean="0"/>
              <a:t>smutnou tu písničku           střevíce, perličky,</a:t>
            </a:r>
          </a:p>
          <a:p>
            <a:pPr marL="0" indent="0">
              <a:buNone/>
            </a:pPr>
            <a:r>
              <a:rPr lang="cs-CZ" sz="2000" dirty="0" smtClean="0"/>
              <a:t>tichounce zpívá.                   na ples se chystá.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Za úkol dostala,                    Půlnoc již odbila,</a:t>
            </a:r>
          </a:p>
          <a:p>
            <a:pPr marL="0" indent="0">
              <a:buNone/>
            </a:pPr>
            <a:r>
              <a:rPr lang="cs-CZ" sz="2000" dirty="0"/>
              <a:t>b</a:t>
            </a:r>
            <a:r>
              <a:rPr lang="cs-CZ" sz="2000" dirty="0" smtClean="0"/>
              <a:t>y hrášek přebrala,              dívka se vrátila,</a:t>
            </a:r>
          </a:p>
          <a:p>
            <a:pPr marL="0" indent="0">
              <a:buNone/>
            </a:pPr>
            <a:r>
              <a:rPr lang="cs-CZ" sz="2000" dirty="0"/>
              <a:t>t</a:t>
            </a:r>
            <a:r>
              <a:rPr lang="cs-CZ" sz="2000" dirty="0" smtClean="0"/>
              <a:t>o už tak bývá.                       </a:t>
            </a:r>
            <a:r>
              <a:rPr lang="cs-CZ" sz="2000" dirty="0"/>
              <a:t>l</a:t>
            </a:r>
            <a:r>
              <a:rPr lang="cs-CZ" sz="2000" dirty="0" smtClean="0"/>
              <a:t>áska je jistá.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2" name="Picture 4" descr="C:\Users\Uzivatel\AppData\Local\Microsoft\Windows\Temporary Internet Files\Content.IE5\7QDAA0T0\MC900233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3785557" cy="256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46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Znáte všichni princezničku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co má hvězdu na čelíčku.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Zlaté vlasy dlouhé k pasu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zdůrazňují její krásu.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Nosí kožich z šedých myší,</a:t>
            </a:r>
          </a:p>
          <a:p>
            <a:pPr marL="0" indent="0">
              <a:buNone/>
            </a:pPr>
            <a:r>
              <a:rPr lang="cs-CZ" sz="2000" dirty="0" smtClean="0"/>
              <a:t>   Od chudých se přece liší.</a:t>
            </a:r>
            <a:endParaRPr lang="cs-CZ" sz="2000" dirty="0"/>
          </a:p>
        </p:txBody>
      </p:sp>
      <p:pic>
        <p:nvPicPr>
          <p:cNvPr id="3074" name="Picture 2" descr="C:\Users\Uzivatel\AppData\Local\Microsoft\Windows\Temporary Internet Files\Content.IE5\M2OFMAGO\MC900360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2160240" cy="38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32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  <a:r>
              <a:rPr lang="cs-CZ" sz="2800" dirty="0" smtClean="0"/>
              <a:t>Zdroj: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Vlastní tvorba.</a:t>
            </a:r>
          </a:p>
          <a:p>
            <a:pPr marL="0" indent="0">
              <a:buNone/>
            </a:pPr>
            <a:r>
              <a:rPr lang="cs-CZ" sz="2800" dirty="0" smtClean="0">
                <a:hlinkClick r:id="rId2"/>
              </a:rPr>
              <a:t>  www.office.microsoft.com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KOPECKÁ</a:t>
            </a:r>
            <a:r>
              <a:rPr lang="cs-CZ" sz="2800" dirty="0"/>
              <a:t>, Zuzana. </a:t>
            </a:r>
            <a:r>
              <a:rPr lang="cs-CZ" sz="2800" i="1" dirty="0"/>
              <a:t>Hádanky od srdíčka</a:t>
            </a:r>
            <a:r>
              <a:rPr lang="cs-CZ" sz="2800" dirty="0"/>
              <a:t>. </a:t>
            </a:r>
            <a:r>
              <a:rPr lang="cs-CZ" sz="2800" dirty="0" smtClean="0"/>
              <a:t>Brno              </a:t>
            </a:r>
            <a:r>
              <a:rPr lang="cs-CZ" sz="2800" dirty="0" smtClean="0"/>
              <a:t>   Schneider</a:t>
            </a:r>
            <a:r>
              <a:rPr lang="cs-CZ" sz="2800" dirty="0"/>
              <a:t>, 1997, ISBN 80-85796-22-8</a:t>
            </a:r>
            <a:r>
              <a:rPr lang="cs-CZ" sz="2800" dirty="0" smtClean="0"/>
              <a:t>. </a:t>
            </a:r>
          </a:p>
          <a:p>
            <a:pPr marL="0" indent="0">
              <a:buNone/>
            </a:pPr>
            <a:r>
              <a:rPr lang="cs-CZ" sz="2800" dirty="0" smtClean="0"/>
              <a:t>  Anotace: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/>
              <a:t> </a:t>
            </a:r>
            <a:r>
              <a:rPr lang="cs-CZ" sz="2800" smtClean="0"/>
              <a:t> </a:t>
            </a:r>
            <a:r>
              <a:rPr lang="cs-CZ" sz="2800" smtClean="0"/>
              <a:t>Čtení </a:t>
            </a:r>
            <a:r>
              <a:rPr lang="cs-CZ" sz="2800" dirty="0" smtClean="0"/>
              <a:t>s porozuměním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121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290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Uhodni pohádku.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84</cp:revision>
  <dcterms:created xsi:type="dcterms:W3CDTF">2011-12-27T20:15:32Z</dcterms:created>
  <dcterms:modified xsi:type="dcterms:W3CDTF">2013-01-03T08:15:51Z</dcterms:modified>
</cp:coreProperties>
</file>