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587951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7.12.2012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VY_32_INOVACE_18_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porozuměním: Popletená pohádka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>
                <a:solidFill>
                  <a:srgbClr val="7030A0"/>
                </a:solidFill>
              </a:rPr>
              <a:t> </a:t>
            </a:r>
            <a:r>
              <a:rPr lang="cs-CZ" sz="4000" dirty="0" smtClean="0">
                <a:solidFill>
                  <a:srgbClr val="7030A0"/>
                </a:solidFill>
              </a:rPr>
              <a:t>         </a:t>
            </a:r>
            <a:r>
              <a:rPr lang="cs-CZ" sz="4000" b="1" dirty="0" smtClean="0">
                <a:solidFill>
                  <a:srgbClr val="7030A0"/>
                </a:solidFill>
              </a:rPr>
              <a:t>Popletená pohádka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47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C00000"/>
                </a:solidFill>
              </a:rPr>
              <a:t>Čti slova: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okopával             rozhodla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nečekala              rozřeže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povolily                notovala si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objevil se             zastavila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rozkývala se         </a:t>
            </a:r>
            <a:r>
              <a:rPr lang="cs-CZ" dirty="0" err="1" smtClean="0"/>
              <a:t>koblížkovi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82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Popletená pohádka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000" dirty="0" smtClean="0"/>
              <a:t>Zasadil dědeček řepu. Často ji okopával a zaléval. Čekal, až vyroste. Řepa byla větší a větší, až byla veliká téměř jako dědeček.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Dědeček se chystal řepu vytáhnout. Ale řepa nečekala, až to udělá. Rozhodla se, že dědečkovi uteče. Bála se totiž, že až ji dědeček vytáhne, že ji rozřeže na malé kousky.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Rozkývala se, kývala se, kývala – až kořínky samy povolily. Řepa se kutálela po poli. Žádná řepa není úplně kulatá, a tak cestou zatáčela. Kutálela se, kutálela, až se dostala na silnici. Vydala se po ní rovnou do lesa a notovala si: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„Já řepa šišatá, </a:t>
            </a:r>
            <a:r>
              <a:rPr lang="cs-CZ" sz="2000" dirty="0" err="1" smtClean="0"/>
              <a:t>ratatata</a:t>
            </a:r>
            <a:r>
              <a:rPr lang="cs-CZ" sz="2000" dirty="0" smtClean="0"/>
              <a:t>, </a:t>
            </a:r>
            <a:r>
              <a:rPr lang="cs-CZ" sz="2000" dirty="0" err="1" smtClean="0"/>
              <a:t>ratatata</a:t>
            </a:r>
            <a:r>
              <a:rPr lang="cs-CZ" sz="2000" dirty="0" smtClean="0"/>
              <a:t>, dědečkovi utíkám, do lesa teď pospíchám.“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U lesa se zastavila, lehla si a začala odpočívat. Ale tam se najednou objevil ušatý a taky zubatý zajíc. Pustil se do řepy a začal ji vykusovat . Vykusoval dužinu pěkně od kořene, ale navrchu zůstala řepa celá. Zajíc si z ní udělal________________________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85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solidFill>
                  <a:srgbClr val="C00000"/>
                </a:solidFill>
              </a:rPr>
              <a:t>Názvy pohádek :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O Palečkovi. O Popelce.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O perníkové chaloupce.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O </a:t>
            </a:r>
            <a:r>
              <a:rPr lang="cs-CZ" sz="2000" dirty="0" smtClean="0"/>
              <a:t>Koblížkovi</a:t>
            </a:r>
            <a:r>
              <a:rPr lang="cs-CZ" sz="2000" dirty="0" smtClean="0"/>
              <a:t>.  O budce.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O Červené Karkulce.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O řepě. Hrnečku vař.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Přemýšlej, jaké pohádky ti popletená pohádka připomíná.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Názvy těchto pohádek podtrhni.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Vymysli konec popletené pohádky.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96324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Namaluj, co si zajíc z </a:t>
            </a:r>
            <a:r>
              <a:rPr lang="cs-CZ" sz="2000" smtClean="0"/>
              <a:t>řepy udělal!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1956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Zdroj:</a:t>
            </a:r>
          </a:p>
          <a:p>
            <a:pPr marL="0" indent="0">
              <a:buNone/>
            </a:pPr>
            <a:r>
              <a:rPr lang="cs-CZ" dirty="0" smtClean="0"/>
              <a:t>    Vlastní tvorba.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/>
              <a:t>EMMERLINGOVÁ, Stanislava. </a:t>
            </a:r>
            <a:r>
              <a:rPr lang="cs-CZ" i="1" dirty="0"/>
              <a:t>Když dětem </a:t>
            </a:r>
            <a:r>
              <a:rPr lang="cs-CZ" i="1" dirty="0" smtClean="0"/>
              <a:t>               nejde </a:t>
            </a:r>
            <a:r>
              <a:rPr lang="cs-CZ" i="1" dirty="0"/>
              <a:t>čtení</a:t>
            </a:r>
            <a:r>
              <a:rPr lang="cs-CZ" dirty="0"/>
              <a:t>. Praha: Portál, 2000, ISBN </a:t>
            </a:r>
            <a:r>
              <a:rPr lang="cs-CZ" dirty="0" smtClean="0"/>
              <a:t>80-7178-471-0</a:t>
            </a:r>
            <a:r>
              <a:rPr lang="cs-CZ" dirty="0"/>
              <a:t>.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Anotace: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Čtení </a:t>
            </a:r>
            <a:r>
              <a:rPr lang="cs-CZ" dirty="0" smtClean="0"/>
              <a:t>s porozuměním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40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755</TotalTime>
  <Words>370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Popletená pohádka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Martin a Lída</cp:lastModifiedBy>
  <cp:revision>81</cp:revision>
  <dcterms:created xsi:type="dcterms:W3CDTF">2011-12-27T20:15:32Z</dcterms:created>
  <dcterms:modified xsi:type="dcterms:W3CDTF">2013-01-03T19:44:47Z</dcterms:modified>
</cp:coreProperties>
</file>