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58" r:id="rId4"/>
    <p:sldId id="261" r:id="rId5"/>
    <p:sldId id="260" r:id="rId6"/>
    <p:sldId id="256" r:id="rId7"/>
    <p:sldId id="257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VY_22_INOVACE_04_Předložky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Téma:Předložky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2CFA9F-5710-4478-9315-64F2767BE9DE}" type="presOf" srcId="{EBC41103-E2E5-4D48-9B4B-425520D3D098}" destId="{F969C235-9271-4D34-B740-D627A121CAD0}" srcOrd="1" destOrd="0" presId="urn:microsoft.com/office/officeart/2005/8/layout/target3"/>
    <dgm:cxn modelId="{86D3D812-1647-479E-BFE6-A96451D8C58F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CB9DDB2-BC30-4A0F-9E86-7B69882941F8}" type="presOf" srcId="{39F8B381-5807-488E-AC22-73DD4140ED4A}" destId="{71045F8C-00FA-488E-A7BD-E2E6753D979D}" srcOrd="0" destOrd="0" presId="urn:microsoft.com/office/officeart/2005/8/layout/target3"/>
    <dgm:cxn modelId="{4F4BB7BF-60B4-43F2-B000-C5134285EF11}" type="presOf" srcId="{FBBFC3EA-9D9D-4F3A-BEA6-9C2C0E46BF20}" destId="{643EA938-EDE0-4533-ACCC-D2BD6F3A527C}" srcOrd="0" destOrd="0" presId="urn:microsoft.com/office/officeart/2005/8/layout/target3"/>
    <dgm:cxn modelId="{268E2C8C-8201-458E-B2C1-D0ECA6C85CFE}" type="presOf" srcId="{019433A1-1324-4DE1-9E6F-32B851095F74}" destId="{A3817367-F2BC-482F-8832-FA00B51DCCF3}" srcOrd="0" destOrd="0" presId="urn:microsoft.com/office/officeart/2005/8/layout/target3"/>
    <dgm:cxn modelId="{75848A37-6C16-461B-9F48-207E8339C454}" type="presOf" srcId="{C73C7642-F245-4585-8F88-243F9FAEF6CA}" destId="{AA41A67C-3D3F-4AE9-9E0F-5D7F7BB2E741}" srcOrd="1" destOrd="0" presId="urn:microsoft.com/office/officeart/2005/8/layout/target3"/>
    <dgm:cxn modelId="{EBE7E435-A346-42F3-BDF8-F8EC13649CA9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4BB082A-9E51-4958-9D9D-A5DEF66E7294}" type="presOf" srcId="{445C7998-7549-48B0-BD68-D4F0167F02E5}" destId="{BC35EE03-4121-4EF9-923D-7CB6D30D358D}" srcOrd="0" destOrd="0" presId="urn:microsoft.com/office/officeart/2005/8/layout/target3"/>
    <dgm:cxn modelId="{30DED3EE-407A-438A-BE1C-7E7423349F7C}" type="presOf" srcId="{445C7998-7549-48B0-BD68-D4F0167F02E5}" destId="{4D19AB04-24FA-40C2-B203-52AE3D15E171}" srcOrd="1" destOrd="0" presId="urn:microsoft.com/office/officeart/2005/8/layout/target3"/>
    <dgm:cxn modelId="{9C87BC77-B7F5-4B52-8D9C-2344D68CF45D}" type="presOf" srcId="{C73C7642-F245-4585-8F88-243F9FAEF6CA}" destId="{97289DF2-90F4-4EC2-A9FC-633B00BAB610}" srcOrd="0" destOrd="0" presId="urn:microsoft.com/office/officeart/2005/8/layout/target3"/>
    <dgm:cxn modelId="{6AA9D36D-E71A-4BDA-803B-BF2F6E17699A}" type="presOf" srcId="{FBBFC3EA-9D9D-4F3A-BEA6-9C2C0E46BF20}" destId="{832BF48F-0145-4429-9E02-8FCA946CCE9E}" srcOrd="1" destOrd="0" presId="urn:microsoft.com/office/officeart/2005/8/layout/target3"/>
    <dgm:cxn modelId="{B2F0385E-5BFE-47B1-B37A-BAF6B86D73CC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1C1192D-2BC8-465C-9138-EBE5D979FD4D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7321F5E-2E9F-40C4-A282-8415486AED2B}" type="presParOf" srcId="{71045F8C-00FA-488E-A7BD-E2E6753D979D}" destId="{3577EC6B-C980-4F34-8C69-4365E7B8FC8C}" srcOrd="0" destOrd="0" presId="urn:microsoft.com/office/officeart/2005/8/layout/target3"/>
    <dgm:cxn modelId="{0568669D-1A6F-41A9-A4E6-6DC014DA006F}" type="presParOf" srcId="{71045F8C-00FA-488E-A7BD-E2E6753D979D}" destId="{6940EB87-DC1D-4BC3-9408-9AC2E1FFC039}" srcOrd="1" destOrd="0" presId="urn:microsoft.com/office/officeart/2005/8/layout/target3"/>
    <dgm:cxn modelId="{EE3DA066-0E52-40FA-8E63-3D758471644A}" type="presParOf" srcId="{71045F8C-00FA-488E-A7BD-E2E6753D979D}" destId="{BC35EE03-4121-4EF9-923D-7CB6D30D358D}" srcOrd="2" destOrd="0" presId="urn:microsoft.com/office/officeart/2005/8/layout/target3"/>
    <dgm:cxn modelId="{185BC703-7825-44CC-82A2-4497C8F003F3}" type="presParOf" srcId="{71045F8C-00FA-488E-A7BD-E2E6753D979D}" destId="{C95EEA27-3CBF-4645-A92D-9D8AF5C1CBFC}" srcOrd="3" destOrd="0" presId="urn:microsoft.com/office/officeart/2005/8/layout/target3"/>
    <dgm:cxn modelId="{BC500E8F-604C-47FC-9F0F-64F120D67048}" type="presParOf" srcId="{71045F8C-00FA-488E-A7BD-E2E6753D979D}" destId="{851BB866-B6AE-4566-893F-4C635BA974FC}" srcOrd="4" destOrd="0" presId="urn:microsoft.com/office/officeart/2005/8/layout/target3"/>
    <dgm:cxn modelId="{D2394204-0759-4971-8CED-DF3E6F686932}" type="presParOf" srcId="{71045F8C-00FA-488E-A7BD-E2E6753D979D}" destId="{643EA938-EDE0-4533-ACCC-D2BD6F3A527C}" srcOrd="5" destOrd="0" presId="urn:microsoft.com/office/officeart/2005/8/layout/target3"/>
    <dgm:cxn modelId="{1127F450-B1C5-47AD-9921-101825A96707}" type="presParOf" srcId="{71045F8C-00FA-488E-A7BD-E2E6753D979D}" destId="{92F31B18-D66D-4CC7-89B9-378928DE877D}" srcOrd="6" destOrd="0" presId="urn:microsoft.com/office/officeart/2005/8/layout/target3"/>
    <dgm:cxn modelId="{821DB0C2-B435-4353-A461-9FCC6B3E55BA}" type="presParOf" srcId="{71045F8C-00FA-488E-A7BD-E2E6753D979D}" destId="{902074E1-B931-4618-97F1-FADBE82E9C3C}" srcOrd="7" destOrd="0" presId="urn:microsoft.com/office/officeart/2005/8/layout/target3"/>
    <dgm:cxn modelId="{E7643684-85E6-41F1-83E9-CC620D2408D1}" type="presParOf" srcId="{71045F8C-00FA-488E-A7BD-E2E6753D979D}" destId="{A3817367-F2BC-482F-8832-FA00B51DCCF3}" srcOrd="8" destOrd="0" presId="urn:microsoft.com/office/officeart/2005/8/layout/target3"/>
    <dgm:cxn modelId="{51A26CF3-25E3-4DF7-93D7-573BA1B8A80C}" type="presParOf" srcId="{71045F8C-00FA-488E-A7BD-E2E6753D979D}" destId="{626ABFF6-56C8-4386-B662-68EC364EED9D}" srcOrd="9" destOrd="0" presId="urn:microsoft.com/office/officeart/2005/8/layout/target3"/>
    <dgm:cxn modelId="{3976B46F-1B5C-43D2-9C92-9383B4BFF040}" type="presParOf" srcId="{71045F8C-00FA-488E-A7BD-E2E6753D979D}" destId="{6DB11F1C-D028-4800-9625-6611CA9DE6D4}" srcOrd="10" destOrd="0" presId="urn:microsoft.com/office/officeart/2005/8/layout/target3"/>
    <dgm:cxn modelId="{347C180E-1B14-4142-AF2F-B50572EF21BF}" type="presParOf" srcId="{71045F8C-00FA-488E-A7BD-E2E6753D979D}" destId="{CDED6FE3-AD8F-4ACC-B6B8-710EDDD97598}" srcOrd="11" destOrd="0" presId="urn:microsoft.com/office/officeart/2005/8/layout/target3"/>
    <dgm:cxn modelId="{FBEB2DA7-094B-4720-AF4D-E66C339420AA}" type="presParOf" srcId="{71045F8C-00FA-488E-A7BD-E2E6753D979D}" destId="{397AC6D7-84A6-4150-958F-83C92D9ACF38}" srcOrd="12" destOrd="0" presId="urn:microsoft.com/office/officeart/2005/8/layout/target3"/>
    <dgm:cxn modelId="{71A6C4D2-2C5D-4703-B684-2B1E9553BC18}" type="presParOf" srcId="{71045F8C-00FA-488E-A7BD-E2E6753D979D}" destId="{D7419528-33A6-416D-9E64-B3F7915C5149}" srcOrd="13" destOrd="0" presId="urn:microsoft.com/office/officeart/2005/8/layout/target3"/>
    <dgm:cxn modelId="{E4E83799-B6D6-41B2-BE1B-CFD2974B9A25}" type="presParOf" srcId="{71045F8C-00FA-488E-A7BD-E2E6753D979D}" destId="{97289DF2-90F4-4EC2-A9FC-633B00BAB610}" srcOrd="14" destOrd="0" presId="urn:microsoft.com/office/officeart/2005/8/layout/target3"/>
    <dgm:cxn modelId="{940D8D55-E66A-4A3C-8940-56E2109CFD12}" type="presParOf" srcId="{71045F8C-00FA-488E-A7BD-E2E6753D979D}" destId="{234EBA9D-95B4-4C20-A84E-6F65F1085DC6}" srcOrd="15" destOrd="0" presId="urn:microsoft.com/office/officeart/2005/8/layout/target3"/>
    <dgm:cxn modelId="{A54FD90A-E872-4071-BC47-56F3B5D30C4C}" type="presParOf" srcId="{71045F8C-00FA-488E-A7BD-E2E6753D979D}" destId="{12255512-213F-41DF-90A6-8B4CD74A2B52}" srcOrd="16" destOrd="0" presId="urn:microsoft.com/office/officeart/2005/8/layout/target3"/>
    <dgm:cxn modelId="{3870C374-F836-4E94-8AF2-ACC069D1EC5A}" type="presParOf" srcId="{71045F8C-00FA-488E-A7BD-E2E6753D979D}" destId="{50C2F88D-8688-44C2-A854-691F34009D3B}" srcOrd="17" destOrd="0" presId="urn:microsoft.com/office/officeart/2005/8/layout/target3"/>
    <dgm:cxn modelId="{7B6257AF-DE23-419B-B543-22E264899710}" type="presParOf" srcId="{71045F8C-00FA-488E-A7BD-E2E6753D979D}" destId="{4D19AB04-24FA-40C2-B203-52AE3D15E171}" srcOrd="18" destOrd="0" presId="urn:microsoft.com/office/officeart/2005/8/layout/target3"/>
    <dgm:cxn modelId="{9C0C0653-72D6-47CE-BD0B-7548BD2C9DEF}" type="presParOf" srcId="{71045F8C-00FA-488E-A7BD-E2E6753D979D}" destId="{832BF48F-0145-4429-9E02-8FCA946CCE9E}" srcOrd="19" destOrd="0" presId="urn:microsoft.com/office/officeart/2005/8/layout/target3"/>
    <dgm:cxn modelId="{37D01D08-38AD-4B28-A4EB-C09964AEC1A2}" type="presParOf" srcId="{71045F8C-00FA-488E-A7BD-E2E6753D979D}" destId="{E7297F21-D4FD-4A41-AE58-814D01A6B5E7}" srcOrd="20" destOrd="0" presId="urn:microsoft.com/office/officeart/2005/8/layout/target3"/>
    <dgm:cxn modelId="{246FAF1F-5EBA-476E-94A0-7CCD5C4AC986}" type="presParOf" srcId="{71045F8C-00FA-488E-A7BD-E2E6753D979D}" destId="{F69A1436-182C-465B-AD7F-FE48E0C090C1}" srcOrd="21" destOrd="0" presId="urn:microsoft.com/office/officeart/2005/8/layout/target3"/>
    <dgm:cxn modelId="{37E16CDB-6F45-4A57-9933-C244973CB413}" type="presParOf" srcId="{71045F8C-00FA-488E-A7BD-E2E6753D979D}" destId="{AA41A67C-3D3F-4AE9-9E0F-5D7F7BB2E741}" srcOrd="22" destOrd="0" presId="urn:microsoft.com/office/officeart/2005/8/layout/target3"/>
    <dgm:cxn modelId="{78A31416-CCBF-4614-8B88-8075784D1D0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VY_22_INOVACE_04_Předložky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Téma:Předložky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0DEF8C-19DE-407D-B76A-CAF213BFD696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9A0CCE-16A4-4519-B3F2-F609BC3E02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069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3C49F9-003A-4A16-8773-FB4576B9F352}" type="datetimeFigureOut">
              <a:rPr lang="cs-CZ" smtClean="0"/>
              <a:t>9.11.2011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48DDF6-4DA3-41E8-B1A7-39AC1D22609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537221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2763" y="476672"/>
            <a:ext cx="806489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Anotace: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smtClean="0"/>
              <a:t>-Materiál </a:t>
            </a:r>
            <a:r>
              <a:rPr lang="cs-CZ" sz="2000" dirty="0" smtClean="0"/>
              <a:t>je určen pro 4</a:t>
            </a:r>
            <a:r>
              <a:rPr lang="cs-CZ" sz="2000" smtClean="0"/>
              <a:t>. ročník </a:t>
            </a:r>
            <a:r>
              <a:rPr lang="cs-CZ" sz="2000" dirty="0" smtClean="0"/>
              <a:t>k procvičení učiva o předložkách</a:t>
            </a:r>
            <a:r>
              <a:rPr lang="cs-CZ" sz="200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2000" smtClean="0"/>
              <a:t>/Chit Chat 2,Unit 2-What´s in the house/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smtClean="0"/>
              <a:t>-Pracujeme </a:t>
            </a:r>
            <a:r>
              <a:rPr lang="cs-CZ" sz="2000" dirty="0" smtClean="0"/>
              <a:t>společně s </a:t>
            </a:r>
            <a:r>
              <a:rPr lang="cs-CZ" sz="2000" smtClean="0"/>
              <a:t>interaktivní tabulí.</a:t>
            </a:r>
          </a:p>
          <a:p>
            <a:pPr>
              <a:lnSpc>
                <a:spcPct val="150000"/>
              </a:lnSpc>
            </a:pPr>
            <a:r>
              <a:rPr lang="cs-CZ" sz="2000" smtClean="0"/>
              <a:t> Upozorníme zvláště  na přeložku </a:t>
            </a:r>
            <a:r>
              <a:rPr lang="cs-CZ" sz="2000" smtClean="0">
                <a:latin typeface="Aharoni" pitchFamily="2" charset="-79"/>
                <a:cs typeface="Aharoni" pitchFamily="2" charset="-79"/>
              </a:rPr>
              <a:t>next to</a:t>
            </a:r>
            <a:r>
              <a:rPr lang="cs-CZ" sz="2000" smtClean="0"/>
              <a:t>,která nebyla v učebnici.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smtClean="0"/>
              <a:t>-Poté si  mohou žáci věty napsat samostatně do sešitu</a:t>
            </a:r>
            <a:r>
              <a:rPr lang="cs-CZ" sz="2000" smtClean="0"/>
              <a:t>.</a:t>
            </a:r>
          </a:p>
          <a:p>
            <a:pPr>
              <a:lnSpc>
                <a:spcPct val="150000"/>
              </a:lnSpc>
            </a:pPr>
            <a:endParaRPr lang="cs-CZ" sz="2000"/>
          </a:p>
          <a:p>
            <a:pPr>
              <a:lnSpc>
                <a:spcPct val="150000"/>
              </a:lnSpc>
            </a:pPr>
            <a:r>
              <a:rPr lang="cs-CZ" sz="2000" smtClean="0"/>
              <a:t>-Inovace:Materiál vybízí k aktivnímu procvičení učiva prostřednictvím interaktivní tabule.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164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Předložky</a:t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Anglický jazyk pro 4. ročník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Olga Kolářová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80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 obrázku s </a:t>
            </a:r>
            <a:r>
              <a:rPr lang="cs-CZ" smtClean="0"/>
              <a:t>užitím předložek</a:t>
            </a:r>
          </a:p>
          <a:p>
            <a:pPr marL="0" indent="0">
              <a:buNone/>
            </a:pPr>
            <a:endParaRPr lang="cs-CZ" smtClean="0"/>
          </a:p>
          <a:p>
            <a:endParaRPr lang="cs-CZ" dirty="0" smtClean="0"/>
          </a:p>
          <a:p>
            <a:r>
              <a:rPr lang="cs-CZ" dirty="0" smtClean="0"/>
              <a:t>Příklady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20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6" name="Picture 2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716" y="5900433"/>
            <a:ext cx="913943" cy="75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114" y="5148339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97732" y="1493718"/>
            <a:ext cx="7776864" cy="51125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0" name="Picture 6" descr="C:\Users\Kolářová\AppData\Local\Microsoft\Windows\Temporary Internet Files\Content.IE5\AM1I8PN9\MC900361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33" y="4839404"/>
            <a:ext cx="1815998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S7687CZ2\MC9002871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31" y="3013422"/>
            <a:ext cx="2489755" cy="192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K0O7W0UI\MC9001504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182" y="4635904"/>
            <a:ext cx="2114792" cy="193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DE4CGPLA\MC9003242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olářová\AppData\Local\Microsoft\Windows\Temporary Internet Files\Content.IE5\S7687CZ2\MC9002376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836" y="2025360"/>
            <a:ext cx="2097556" cy="184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015" y="3441262"/>
            <a:ext cx="739739" cy="60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555" y="5661359"/>
            <a:ext cx="837779" cy="68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891" y="3202391"/>
            <a:ext cx="739900" cy="608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680" y="3506827"/>
            <a:ext cx="893867" cy="73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769" y="5525041"/>
            <a:ext cx="841115" cy="69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Kolářová\AppData\Local\Microsoft\Windows\Temporary Internet Files\Content.IE5\S7687CZ2\MC90044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846" y="1454998"/>
            <a:ext cx="1885737" cy="198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397" y="5871122"/>
            <a:ext cx="893867" cy="73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158" y="2345700"/>
            <a:ext cx="811414" cy="667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olářová\AppData\Local\Microsoft\Windows\Temporary Internet Files\Content.IE5\K0O7W0UI\MC9003523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465" y="4756013"/>
            <a:ext cx="1083398" cy="181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516216" y="297522"/>
            <a:ext cx="228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srgbClr val="00B050"/>
                </a:solidFill>
              </a:rPr>
              <a:t>Under, in</a:t>
            </a:r>
            <a:r>
              <a:rPr lang="cs-CZ" sz="2400" dirty="0" smtClean="0">
                <a:solidFill>
                  <a:srgbClr val="00B050"/>
                </a:solidFill>
              </a:rPr>
              <a:t>, next </a:t>
            </a:r>
            <a:r>
              <a:rPr lang="cs-CZ" sz="2400" dirty="0">
                <a:solidFill>
                  <a:srgbClr val="00B050"/>
                </a:solidFill>
              </a:rPr>
              <a:t>to, behind, on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9513" y="112855"/>
            <a:ext cx="3916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Tom likes playing football.</a:t>
            </a:r>
          </a:p>
          <a:p>
            <a:r>
              <a:rPr lang="cs-CZ" sz="2400" dirty="0" smtClean="0"/>
              <a:t>Balls, balls, everywhere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6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09306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Příklady řešení:</a:t>
            </a:r>
          </a:p>
          <a:p>
            <a:endParaRPr lang="cs-CZ" sz="2800" dirty="0"/>
          </a:p>
          <a:p>
            <a:r>
              <a:rPr lang="cs-CZ" sz="2800" dirty="0" smtClean="0"/>
              <a:t>The ball is behind the door.</a:t>
            </a:r>
          </a:p>
          <a:p>
            <a:r>
              <a:rPr lang="cs-CZ" sz="2800" dirty="0" smtClean="0"/>
              <a:t>The ball is on the cat.</a:t>
            </a:r>
          </a:p>
          <a:p>
            <a:r>
              <a:rPr lang="cs-CZ" sz="2800" dirty="0" smtClean="0"/>
              <a:t>The ball is on the carpet.</a:t>
            </a:r>
          </a:p>
          <a:p>
            <a:r>
              <a:rPr lang="cs-CZ" sz="2800" dirty="0" smtClean="0"/>
              <a:t>The ball is next to the bed.</a:t>
            </a:r>
          </a:p>
          <a:p>
            <a:r>
              <a:rPr lang="cs-CZ" sz="2800" dirty="0" smtClean="0"/>
              <a:t>The ball is next to the desk.</a:t>
            </a:r>
          </a:p>
          <a:p>
            <a:r>
              <a:rPr lang="cs-CZ" sz="2800" dirty="0" smtClean="0"/>
              <a:t>The ball is in the wardrobe.</a:t>
            </a:r>
          </a:p>
          <a:p>
            <a:r>
              <a:rPr lang="cs-CZ" sz="2800" dirty="0" smtClean="0"/>
              <a:t>The ball is under the window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Kolářová\AppData\Local\Microsoft\Windows\Temporary Internet Files\Content.IE5\DE4CGPLA\MC900432459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68960"/>
            <a:ext cx="219731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38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99" y="780728"/>
            <a:ext cx="3177473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Zdroje:</a:t>
            </a:r>
          </a:p>
          <a:p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smtClean="0"/>
              <a:t>Ilustrace: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smtClean="0">
                <a:hlinkClick r:id="rId2"/>
              </a:rPr>
              <a:t>www.office.microsoft.com</a:t>
            </a:r>
            <a:endParaRPr lang="cs-CZ" sz="2000" smtClean="0"/>
          </a:p>
          <a:p>
            <a:pPr>
              <a:lnSpc>
                <a:spcPct val="150000"/>
              </a:lnSpc>
            </a:pPr>
            <a:endParaRPr lang="cs-CZ" sz="2000" smtClean="0"/>
          </a:p>
          <a:p>
            <a:pPr>
              <a:lnSpc>
                <a:spcPct val="150000"/>
              </a:lnSpc>
            </a:pPr>
            <a:endParaRPr lang="cs-CZ" sz="2000" smtClean="0"/>
          </a:p>
          <a:p>
            <a:pPr>
              <a:lnSpc>
                <a:spcPct val="150000"/>
              </a:lnSpc>
            </a:pPr>
            <a:endParaRPr lang="cs-CZ" sz="2000" smtClean="0"/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3250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</TotalTime>
  <Words>192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Prezentace aplikace PowerPoint</vt:lpstr>
      <vt:lpstr>Prezentace aplikace PowerPoint</vt:lpstr>
      <vt:lpstr>Předložky   Anglický jazyk pro 4. ročník</vt:lpstr>
      <vt:lpstr>Obsah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22</cp:revision>
  <dcterms:created xsi:type="dcterms:W3CDTF">2011-09-24T22:45:37Z</dcterms:created>
  <dcterms:modified xsi:type="dcterms:W3CDTF">2011-11-09T16:29:25Z</dcterms:modified>
</cp:coreProperties>
</file>