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</p:sldMasterIdLst>
  <p:notesMasterIdLst>
    <p:notesMasterId r:id="rId14"/>
  </p:notesMasterIdLst>
  <p:sldIdLst>
    <p:sldId id="267" r:id="rId3"/>
    <p:sldId id="264" r:id="rId4"/>
    <p:sldId id="263" r:id="rId5"/>
    <p:sldId id="262" r:id="rId6"/>
    <p:sldId id="256" r:id="rId7"/>
    <p:sldId id="257" r:id="rId8"/>
    <p:sldId id="258" r:id="rId9"/>
    <p:sldId id="259" r:id="rId10"/>
    <p:sldId id="260" r:id="rId11"/>
    <p:sldId id="261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3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VY_22_INOVACE_05_Časování slovesa  TO BE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Téma:Časování slovesa TO BE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5.ročník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E2E5320-7CB0-47F2-870C-90A2F9F6068D}" type="presOf" srcId="{019433A1-1324-4DE1-9E6F-32B851095F74}" destId="{A3817367-F2BC-482F-8832-FA00B51DCCF3}" srcOrd="0" destOrd="0" presId="urn:microsoft.com/office/officeart/2005/8/layout/target3"/>
    <dgm:cxn modelId="{28476760-F8CD-4A30-9440-727EE082D708}" type="presOf" srcId="{DAEA276B-ECF9-46F6-A7D3-4693B2D32BC4}" destId="{F69A1436-182C-465B-AD7F-FE48E0C090C1}" srcOrd="1" destOrd="0" presId="urn:microsoft.com/office/officeart/2005/8/layout/target3"/>
    <dgm:cxn modelId="{3E800652-805E-406F-999B-5A568F80B386}" type="presOf" srcId="{C73C7642-F245-4585-8F88-243F9FAEF6CA}" destId="{97289DF2-90F4-4EC2-A9FC-633B00BAB610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AF7D5F3-92C3-454C-AC88-178DD7A89FDF}" type="presOf" srcId="{C73C7642-F245-4585-8F88-243F9FAEF6CA}" destId="{AA41A67C-3D3F-4AE9-9E0F-5D7F7BB2E74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DE8021A3-9543-4FDF-A181-B0FA2436ACBC}" type="presOf" srcId="{DAEA276B-ECF9-46F6-A7D3-4693B2D32BC4}" destId="{CDED6FE3-AD8F-4ACC-B6B8-710EDDD97598}" srcOrd="0" destOrd="0" presId="urn:microsoft.com/office/officeart/2005/8/layout/target3"/>
    <dgm:cxn modelId="{916E7CDF-57C1-43B4-9810-0746137634C7}" type="presOf" srcId="{445C7998-7549-48B0-BD68-D4F0167F02E5}" destId="{BC35EE03-4121-4EF9-923D-7CB6D30D358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68654F5-F604-44B4-895C-831093F1A0B2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E4A09BDE-F6D9-4DAB-B2A0-3B377F1E4255}" type="presOf" srcId="{FBBFC3EA-9D9D-4F3A-BEA6-9C2C0E46BF20}" destId="{643EA938-EDE0-4533-ACCC-D2BD6F3A527C}" srcOrd="0" destOrd="0" presId="urn:microsoft.com/office/officeart/2005/8/layout/target3"/>
    <dgm:cxn modelId="{23FD845C-61E6-4CED-B463-DAD198E3320E}" type="presOf" srcId="{019433A1-1324-4DE1-9E6F-32B851095F74}" destId="{E7297F21-D4FD-4A41-AE58-814D01A6B5E7}" srcOrd="1" destOrd="0" presId="urn:microsoft.com/office/officeart/2005/8/layout/target3"/>
    <dgm:cxn modelId="{E773D6DD-8512-4EEB-9159-47DA9DDA8CFB}" type="presOf" srcId="{445C7998-7549-48B0-BD68-D4F0167F02E5}" destId="{4D19AB04-24FA-40C2-B203-52AE3D15E17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EDF40B67-100E-43CB-9FEC-9A97DE44A9D1}" type="presOf" srcId="{EBC41103-E2E5-4D48-9B4B-425520D3D098}" destId="{F969C235-9271-4D34-B740-D627A121CAD0}" srcOrd="1" destOrd="0" presId="urn:microsoft.com/office/officeart/2005/8/layout/target3"/>
    <dgm:cxn modelId="{EF4E9101-C0FB-4AFF-BD84-BBFE7DDBFFA6}" type="presOf" srcId="{39F8B381-5807-488E-AC22-73DD4140ED4A}" destId="{71045F8C-00FA-488E-A7BD-E2E6753D979D}" srcOrd="0" destOrd="0" presId="urn:microsoft.com/office/officeart/2005/8/layout/target3"/>
    <dgm:cxn modelId="{AC987224-8CE6-41FE-B257-0B7FE7B39A99}" type="presOf" srcId="{EBC41103-E2E5-4D48-9B4B-425520D3D098}" destId="{50C2F88D-8688-44C2-A854-691F34009D3B}" srcOrd="0" destOrd="0" presId="urn:microsoft.com/office/officeart/2005/8/layout/target3"/>
    <dgm:cxn modelId="{2E42A4D7-EA01-4279-A2E4-7CB29B626A24}" type="presParOf" srcId="{71045F8C-00FA-488E-A7BD-E2E6753D979D}" destId="{3577EC6B-C980-4F34-8C69-4365E7B8FC8C}" srcOrd="0" destOrd="0" presId="urn:microsoft.com/office/officeart/2005/8/layout/target3"/>
    <dgm:cxn modelId="{48E83BFB-36C7-4E47-B82F-7699A954A912}" type="presParOf" srcId="{71045F8C-00FA-488E-A7BD-E2E6753D979D}" destId="{6940EB87-DC1D-4BC3-9408-9AC2E1FFC039}" srcOrd="1" destOrd="0" presId="urn:microsoft.com/office/officeart/2005/8/layout/target3"/>
    <dgm:cxn modelId="{4F2574DD-EA1F-41CA-A995-8CA18374FFE8}" type="presParOf" srcId="{71045F8C-00FA-488E-A7BD-E2E6753D979D}" destId="{BC35EE03-4121-4EF9-923D-7CB6D30D358D}" srcOrd="2" destOrd="0" presId="urn:microsoft.com/office/officeart/2005/8/layout/target3"/>
    <dgm:cxn modelId="{DFAD6F4C-7368-447F-AFFA-86DB7B47E8E2}" type="presParOf" srcId="{71045F8C-00FA-488E-A7BD-E2E6753D979D}" destId="{C95EEA27-3CBF-4645-A92D-9D8AF5C1CBFC}" srcOrd="3" destOrd="0" presId="urn:microsoft.com/office/officeart/2005/8/layout/target3"/>
    <dgm:cxn modelId="{BF74B55A-1455-45FD-B57C-05FCCA157FD6}" type="presParOf" srcId="{71045F8C-00FA-488E-A7BD-E2E6753D979D}" destId="{851BB866-B6AE-4566-893F-4C635BA974FC}" srcOrd="4" destOrd="0" presId="urn:microsoft.com/office/officeart/2005/8/layout/target3"/>
    <dgm:cxn modelId="{E3864D6A-E7C5-4B87-8ADC-0D8EC2C73258}" type="presParOf" srcId="{71045F8C-00FA-488E-A7BD-E2E6753D979D}" destId="{643EA938-EDE0-4533-ACCC-D2BD6F3A527C}" srcOrd="5" destOrd="0" presId="urn:microsoft.com/office/officeart/2005/8/layout/target3"/>
    <dgm:cxn modelId="{14B5762E-A036-48F4-9341-F50C9DD7EAF9}" type="presParOf" srcId="{71045F8C-00FA-488E-A7BD-E2E6753D979D}" destId="{92F31B18-D66D-4CC7-89B9-378928DE877D}" srcOrd="6" destOrd="0" presId="urn:microsoft.com/office/officeart/2005/8/layout/target3"/>
    <dgm:cxn modelId="{3196E208-1476-46E1-B1FD-8DBEE6B4BB0E}" type="presParOf" srcId="{71045F8C-00FA-488E-A7BD-E2E6753D979D}" destId="{902074E1-B931-4618-97F1-FADBE82E9C3C}" srcOrd="7" destOrd="0" presId="urn:microsoft.com/office/officeart/2005/8/layout/target3"/>
    <dgm:cxn modelId="{DE847E83-EDB7-4452-95A2-1B98005FB7DB}" type="presParOf" srcId="{71045F8C-00FA-488E-A7BD-E2E6753D979D}" destId="{A3817367-F2BC-482F-8832-FA00B51DCCF3}" srcOrd="8" destOrd="0" presId="urn:microsoft.com/office/officeart/2005/8/layout/target3"/>
    <dgm:cxn modelId="{D9E6812C-4EF5-431E-BF72-8AB1573274F6}" type="presParOf" srcId="{71045F8C-00FA-488E-A7BD-E2E6753D979D}" destId="{626ABFF6-56C8-4386-B662-68EC364EED9D}" srcOrd="9" destOrd="0" presId="urn:microsoft.com/office/officeart/2005/8/layout/target3"/>
    <dgm:cxn modelId="{FF8E35F9-18DD-47CD-AEC7-BCA4E9A140B4}" type="presParOf" srcId="{71045F8C-00FA-488E-A7BD-E2E6753D979D}" destId="{6DB11F1C-D028-4800-9625-6611CA9DE6D4}" srcOrd="10" destOrd="0" presId="urn:microsoft.com/office/officeart/2005/8/layout/target3"/>
    <dgm:cxn modelId="{293EC5EC-43C9-45C9-A0B0-F6130D651176}" type="presParOf" srcId="{71045F8C-00FA-488E-A7BD-E2E6753D979D}" destId="{CDED6FE3-AD8F-4ACC-B6B8-710EDDD97598}" srcOrd="11" destOrd="0" presId="urn:microsoft.com/office/officeart/2005/8/layout/target3"/>
    <dgm:cxn modelId="{E038BC08-4237-4150-9918-0C2D255A44C4}" type="presParOf" srcId="{71045F8C-00FA-488E-A7BD-E2E6753D979D}" destId="{397AC6D7-84A6-4150-958F-83C92D9ACF38}" srcOrd="12" destOrd="0" presId="urn:microsoft.com/office/officeart/2005/8/layout/target3"/>
    <dgm:cxn modelId="{B8149F7A-DA2E-4A32-89AB-34B85F22A12B}" type="presParOf" srcId="{71045F8C-00FA-488E-A7BD-E2E6753D979D}" destId="{D7419528-33A6-416D-9E64-B3F7915C5149}" srcOrd="13" destOrd="0" presId="urn:microsoft.com/office/officeart/2005/8/layout/target3"/>
    <dgm:cxn modelId="{AAEE540C-B632-479B-BACD-0127051FEA66}" type="presParOf" srcId="{71045F8C-00FA-488E-A7BD-E2E6753D979D}" destId="{97289DF2-90F4-4EC2-A9FC-633B00BAB610}" srcOrd="14" destOrd="0" presId="urn:microsoft.com/office/officeart/2005/8/layout/target3"/>
    <dgm:cxn modelId="{58A263E0-D06C-429B-8A1C-9B7D0F903F5F}" type="presParOf" srcId="{71045F8C-00FA-488E-A7BD-E2E6753D979D}" destId="{234EBA9D-95B4-4C20-A84E-6F65F1085DC6}" srcOrd="15" destOrd="0" presId="urn:microsoft.com/office/officeart/2005/8/layout/target3"/>
    <dgm:cxn modelId="{5522ED66-0289-4635-B5FE-473512952AB7}" type="presParOf" srcId="{71045F8C-00FA-488E-A7BD-E2E6753D979D}" destId="{12255512-213F-41DF-90A6-8B4CD74A2B52}" srcOrd="16" destOrd="0" presId="urn:microsoft.com/office/officeart/2005/8/layout/target3"/>
    <dgm:cxn modelId="{2B492C24-41CB-473A-B0AC-B4CDC9EED28E}" type="presParOf" srcId="{71045F8C-00FA-488E-A7BD-E2E6753D979D}" destId="{50C2F88D-8688-44C2-A854-691F34009D3B}" srcOrd="17" destOrd="0" presId="urn:microsoft.com/office/officeart/2005/8/layout/target3"/>
    <dgm:cxn modelId="{A1D9CE25-7A9A-403E-AE5A-144466ECD2DC}" type="presParOf" srcId="{71045F8C-00FA-488E-A7BD-E2E6753D979D}" destId="{4D19AB04-24FA-40C2-B203-52AE3D15E171}" srcOrd="18" destOrd="0" presId="urn:microsoft.com/office/officeart/2005/8/layout/target3"/>
    <dgm:cxn modelId="{6A0909DB-837C-4F6B-A50E-ED1C4964EB8C}" type="presParOf" srcId="{71045F8C-00FA-488E-A7BD-E2E6753D979D}" destId="{832BF48F-0145-4429-9E02-8FCA946CCE9E}" srcOrd="19" destOrd="0" presId="urn:microsoft.com/office/officeart/2005/8/layout/target3"/>
    <dgm:cxn modelId="{8661CD0B-1CC1-4D6D-AFF0-8C73C584CDC9}" type="presParOf" srcId="{71045F8C-00FA-488E-A7BD-E2E6753D979D}" destId="{E7297F21-D4FD-4A41-AE58-814D01A6B5E7}" srcOrd="20" destOrd="0" presId="urn:microsoft.com/office/officeart/2005/8/layout/target3"/>
    <dgm:cxn modelId="{66212D94-6B8C-4D1F-AC2F-0001A44BB569}" type="presParOf" srcId="{71045F8C-00FA-488E-A7BD-E2E6753D979D}" destId="{F69A1436-182C-465B-AD7F-FE48E0C090C1}" srcOrd="21" destOrd="0" presId="urn:microsoft.com/office/officeart/2005/8/layout/target3"/>
    <dgm:cxn modelId="{D0CAD5C5-A826-420B-9EB4-D7B689310D29}" type="presParOf" srcId="{71045F8C-00FA-488E-A7BD-E2E6753D979D}" destId="{AA41A67C-3D3F-4AE9-9E0F-5D7F7BB2E741}" srcOrd="22" destOrd="0" presId="urn:microsoft.com/office/officeart/2005/8/layout/target3"/>
    <dgm:cxn modelId="{0ADB4A19-0033-46AF-86AD-73915202B3D1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VY_22_INOVACE_05_Časování slovesa  TO BE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5.ročník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Téma:Časování slovesa TO BE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316634-D9BF-4E86-BA7B-A1A9F325817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FDF2DB-7FDD-4051-91CC-467BBB45EA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3888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3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48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65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08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7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4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85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0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87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629BFE7-9B0E-467D-AC92-C7EBCF8D1C2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4E4940C-372F-4D72-A56D-4F6003F047E1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99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1059616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0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4040"/>
          </a:xfrm>
        </p:spPr>
        <p:txBody>
          <a:bodyPr>
            <a:normAutofit fontScale="925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cs-CZ" smtClean="0"/>
              <a:t>Materiál je určen pro 5.ročník .</a:t>
            </a:r>
          </a:p>
          <a:p>
            <a:pPr marL="64008" indent="0">
              <a:buNone/>
            </a:pPr>
            <a:r>
              <a:rPr lang="cs-CZ" smtClean="0"/>
              <a:t>    Procvičuje časování slovesa TO BE.</a:t>
            </a:r>
          </a:p>
          <a:p>
            <a:pPr marL="64008" indent="0">
              <a:buNone/>
            </a:pPr>
            <a:r>
              <a:rPr lang="cs-CZ"/>
              <a:t> </a:t>
            </a:r>
            <a:r>
              <a:rPr lang="cs-CZ" smtClean="0"/>
              <a:t>   /Učebnice Project,unit 2/</a:t>
            </a:r>
          </a:p>
          <a:p>
            <a:pPr marL="64008" indent="0">
              <a:buNone/>
            </a:pPr>
            <a:endParaRPr lang="cs-CZ" smtClean="0"/>
          </a:p>
          <a:p>
            <a:pPr>
              <a:buFont typeface="Courier New" pitchFamily="49" charset="0"/>
              <a:buChar char="o"/>
            </a:pPr>
            <a:r>
              <a:rPr lang="cs-CZ" smtClean="0"/>
              <a:t>Žáci se střídají u interaktivní tabule a postupně doplňují chybějící slova.</a:t>
            </a:r>
          </a:p>
          <a:p>
            <a:pPr>
              <a:buFont typeface="Courier New" pitchFamily="49" charset="0"/>
              <a:buChar char="o"/>
            </a:pPr>
            <a:endParaRPr lang="cs-CZ" smtClean="0"/>
          </a:p>
          <a:p>
            <a:pPr>
              <a:buFont typeface="Courier New" pitchFamily="49" charset="0"/>
              <a:buChar char="o"/>
            </a:pPr>
            <a:r>
              <a:rPr lang="cs-CZ" smtClean="0"/>
              <a:t>Ve dvojicích rozhovor  procvičují.Vybrané dvojice pak rozhovor předvedou</a:t>
            </a:r>
            <a:r>
              <a:rPr lang="cs-CZ" smtClean="0"/>
              <a:t>.</a:t>
            </a:r>
          </a:p>
          <a:p>
            <a:pPr>
              <a:buFont typeface="Courier New" pitchFamily="49" charset="0"/>
              <a:buChar char="o"/>
            </a:pPr>
            <a:endParaRPr lang="cs-CZ" smtClean="0"/>
          </a:p>
          <a:p>
            <a:pPr>
              <a:buFont typeface="Courier New" pitchFamily="49" charset="0"/>
              <a:buChar char="o"/>
            </a:pPr>
            <a:r>
              <a:rPr lang="cs-CZ" smtClean="0"/>
              <a:t>Inovace:Materiál vybízí k aktivnímu osvojení učiva s využitím interaktivní tabule.</a:t>
            </a:r>
            <a:endParaRPr lang="cs-CZ" smtClean="0"/>
          </a:p>
          <a:p>
            <a:pPr>
              <a:buFont typeface="Courier New" pitchFamily="49" charset="0"/>
              <a:buChar char="o"/>
            </a:pPr>
            <a:endParaRPr lang="cs-CZ"/>
          </a:p>
          <a:p>
            <a:pPr>
              <a:buFont typeface="Courier New" pitchFamily="49" charset="0"/>
              <a:buChar char="o"/>
            </a:pPr>
            <a:endParaRPr lang="cs-CZ" smtClean="0"/>
          </a:p>
          <a:p>
            <a:pPr marL="64008" indent="0">
              <a:buNone/>
            </a:pPr>
            <a:endParaRPr lang="cs-CZ" smtClean="0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18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Časování slovesa</a:t>
            </a:r>
            <a:br>
              <a:rPr lang="cs-CZ" smtClean="0"/>
            </a:br>
            <a:r>
              <a:rPr lang="cs-CZ" smtClean="0"/>
              <a:t>TO BE</a:t>
            </a:r>
            <a:br>
              <a:rPr lang="cs-CZ" smtClean="0"/>
            </a:br>
            <a:endParaRPr lang="cs-CZ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Anglický jazyk pro 5.ročník</a:t>
            </a:r>
          </a:p>
          <a:p>
            <a:endParaRPr lang="cs-CZ" smtClean="0"/>
          </a:p>
          <a:p>
            <a:r>
              <a:rPr lang="cs-CZ" smtClean="0"/>
              <a:t>Mgr.Olga Kolářová 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3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mtClean="0"/>
              <a:t>Přiřaď zájmeno ke správnému tvaru slovesa TO BE.</a:t>
            </a:r>
          </a:p>
          <a:p>
            <a:endParaRPr lang="cs-CZ"/>
          </a:p>
          <a:p>
            <a:r>
              <a:rPr lang="cs-CZ" smtClean="0"/>
              <a:t>Doplň rozhovor</a:t>
            </a:r>
          </a:p>
          <a:p>
            <a:endParaRPr lang="cs-CZ"/>
          </a:p>
          <a:p>
            <a:r>
              <a:rPr lang="cs-CZ" smtClean="0"/>
              <a:t>Dokonči rozhovor</a:t>
            </a:r>
          </a:p>
          <a:p>
            <a:endParaRPr lang="cs-CZ"/>
          </a:p>
          <a:p>
            <a:r>
              <a:rPr lang="cs-CZ" smtClean="0"/>
              <a:t>Vymyslete ve dvojicích podobný rozhovor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35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/>
              <a:t>Dokutálej zájmeno ke správnému tvaru slovesa</a:t>
            </a:r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94928" y="2152020"/>
            <a:ext cx="2041376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/>
              <a:t>is</a:t>
            </a:r>
            <a:endParaRPr lang="cs-CZ" sz="2800"/>
          </a:p>
        </p:txBody>
      </p:sp>
      <p:sp>
        <p:nvSpPr>
          <p:cNvPr id="8" name="Ovál 7"/>
          <p:cNvSpPr/>
          <p:nvPr/>
        </p:nvSpPr>
        <p:spPr>
          <a:xfrm>
            <a:off x="3462114" y="4384268"/>
            <a:ext cx="1584176" cy="16070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/>
              <a:t>I</a:t>
            </a:r>
            <a:endParaRPr lang="cs-CZ" sz="3200"/>
          </a:p>
        </p:txBody>
      </p:sp>
      <p:sp>
        <p:nvSpPr>
          <p:cNvPr id="9" name="Ovál 8"/>
          <p:cNvSpPr/>
          <p:nvPr/>
        </p:nvSpPr>
        <p:spPr>
          <a:xfrm>
            <a:off x="5493816" y="2135039"/>
            <a:ext cx="3384376" cy="30243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/>
              <a:t>are</a:t>
            </a:r>
            <a:endParaRPr lang="cs-CZ" sz="3200"/>
          </a:p>
        </p:txBody>
      </p:sp>
      <p:sp>
        <p:nvSpPr>
          <p:cNvPr id="11" name="TextovéPole 10"/>
          <p:cNvSpPr txBox="1"/>
          <p:nvPr/>
        </p:nvSpPr>
        <p:spPr>
          <a:xfrm>
            <a:off x="2466163" y="2152020"/>
            <a:ext cx="522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he</a:t>
            </a:r>
            <a:endParaRPr lang="cs-CZ" sz="2800"/>
          </a:p>
        </p:txBody>
      </p:sp>
      <p:sp>
        <p:nvSpPr>
          <p:cNvPr id="12" name="TextovéPole 11"/>
          <p:cNvSpPr txBox="1"/>
          <p:nvPr/>
        </p:nvSpPr>
        <p:spPr>
          <a:xfrm>
            <a:off x="3063280" y="3074278"/>
            <a:ext cx="878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/>
              <a:t>she</a:t>
            </a:r>
            <a:endParaRPr lang="cs-CZ" sz="2800"/>
          </a:p>
        </p:txBody>
      </p:sp>
      <p:sp>
        <p:nvSpPr>
          <p:cNvPr id="13" name="TextovéPole 12"/>
          <p:cNvSpPr txBox="1"/>
          <p:nvPr/>
        </p:nvSpPr>
        <p:spPr>
          <a:xfrm>
            <a:off x="2159637" y="4710843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it</a:t>
            </a:r>
            <a:endParaRPr lang="cs-CZ" sz="2800"/>
          </a:p>
        </p:txBody>
      </p:sp>
      <p:sp>
        <p:nvSpPr>
          <p:cNvPr id="15" name="TextovéPole 14"/>
          <p:cNvSpPr txBox="1"/>
          <p:nvPr/>
        </p:nvSpPr>
        <p:spPr>
          <a:xfrm>
            <a:off x="4716016" y="3861048"/>
            <a:ext cx="6030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we</a:t>
            </a:r>
            <a:endParaRPr lang="cs-CZ" sz="2800"/>
          </a:p>
        </p:txBody>
      </p:sp>
      <p:sp>
        <p:nvSpPr>
          <p:cNvPr id="16" name="TextovéPole 15"/>
          <p:cNvSpPr txBox="1"/>
          <p:nvPr/>
        </p:nvSpPr>
        <p:spPr>
          <a:xfrm>
            <a:off x="4710513" y="1890410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you</a:t>
            </a:r>
            <a:endParaRPr lang="cs-CZ" sz="2800"/>
          </a:p>
        </p:txBody>
      </p:sp>
      <p:sp>
        <p:nvSpPr>
          <p:cNvPr id="17" name="TextovéPole 16"/>
          <p:cNvSpPr txBox="1"/>
          <p:nvPr/>
        </p:nvSpPr>
        <p:spPr>
          <a:xfrm>
            <a:off x="6156176" y="5426622"/>
            <a:ext cx="801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they</a:t>
            </a:r>
            <a:endParaRPr lang="cs-CZ" sz="2800"/>
          </a:p>
        </p:txBody>
      </p:sp>
      <p:sp>
        <p:nvSpPr>
          <p:cNvPr id="18" name="Obdélník 17"/>
          <p:cNvSpPr/>
          <p:nvPr/>
        </p:nvSpPr>
        <p:spPr>
          <a:xfrm>
            <a:off x="1454404" y="5688232"/>
            <a:ext cx="6832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>
                <a:solidFill>
                  <a:prstClr val="white"/>
                </a:solidFill>
              </a:rPr>
              <a:t>am</a:t>
            </a:r>
          </a:p>
        </p:txBody>
      </p:sp>
    </p:spTree>
    <p:extLst>
      <p:ext uri="{BB962C8B-B14F-4D97-AF65-F5344CB8AC3E}">
        <p14:creationId xmlns:p14="http://schemas.microsoft.com/office/powerpoint/2010/main" val="414773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4572000"/>
            <a:ext cx="6781800" cy="1600200"/>
          </a:xfrm>
        </p:spPr>
        <p:txBody>
          <a:bodyPr>
            <a:normAutofit/>
          </a:bodyPr>
          <a:lstStyle/>
          <a:p>
            <a:r>
              <a:rPr lang="cs-CZ" smtClean="0"/>
              <a:t>Doplň rozhovor</a:t>
            </a:r>
            <a:endParaRPr lang="cs-CZ"/>
          </a:p>
        </p:txBody>
      </p:sp>
      <p:pic>
        <p:nvPicPr>
          <p:cNvPr id="1026" name="Picture 2" descr="C:\Users\Kolářová\AppData\Local\Microsoft\Windows\Temporary Internet Files\Content.IE5\S7687CZ2\MC9003472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63092"/>
            <a:ext cx="131856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lářová\AppData\Local\Microsoft\Windows\Temporary Internet Files\Content.IE5\DE4CGPLA\MC9004405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55" y="2634292"/>
            <a:ext cx="11652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1691680" y="476672"/>
            <a:ext cx="2363167" cy="2138769"/>
          </a:xfrm>
          <a:prstGeom prst="cloudCallout">
            <a:avLst>
              <a:gd name="adj1" fmla="val -54085"/>
              <a:gd name="adj2" fmla="val 638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/>
              <a:t>Hello!</a:t>
            </a:r>
          </a:p>
          <a:p>
            <a:pPr algn="ctr"/>
            <a:r>
              <a:rPr lang="cs-CZ" sz="3200" smtClean="0"/>
              <a:t>I´__ Tom!</a:t>
            </a:r>
            <a:endParaRPr lang="cs-CZ" sz="3200"/>
          </a:p>
        </p:txBody>
      </p:sp>
      <p:sp>
        <p:nvSpPr>
          <p:cNvPr id="5" name="Čárový popisek 3 4"/>
          <p:cNvSpPr/>
          <p:nvPr/>
        </p:nvSpPr>
        <p:spPr>
          <a:xfrm>
            <a:off x="5940152" y="1467650"/>
            <a:ext cx="2012231" cy="2333284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150315"/>
              <a:gd name="adj8" fmla="val 569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/>
              <a:t>Hi !</a:t>
            </a:r>
          </a:p>
          <a:p>
            <a:pPr algn="ctr"/>
            <a:r>
              <a:rPr lang="cs-CZ" sz="3200" smtClean="0"/>
              <a:t>My name</a:t>
            </a:r>
          </a:p>
          <a:p>
            <a:pPr algn="ctr"/>
            <a:r>
              <a:rPr lang="cs-CZ" sz="3200" smtClean="0"/>
              <a:t>__   Nicol</a:t>
            </a:r>
            <a:r>
              <a:rPr lang="cs-CZ" smtClean="0"/>
              <a:t>!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34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olářová\AppData\Local\Microsoft\Windows\Temporary Internet Files\Content.IE5\DE4CGPLA\MC9004405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3" y="3262164"/>
            <a:ext cx="11652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olářová\AppData\Local\Microsoft\Windows\Temporary Internet Files\Content.IE5\S7687CZ2\MC9003472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97152"/>
            <a:ext cx="131856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331640" y="30286"/>
            <a:ext cx="2592288" cy="2534618"/>
          </a:xfrm>
          <a:prstGeom prst="wedgeEllipseCallout">
            <a:avLst>
              <a:gd name="adj1" fmla="val -47288"/>
              <a:gd name="adj2" fmla="val 794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/>
              <a:t>How ____  you?</a:t>
            </a:r>
            <a:endParaRPr lang="cs-CZ" sz="3200"/>
          </a:p>
        </p:txBody>
      </p:sp>
      <p:sp>
        <p:nvSpPr>
          <p:cNvPr id="3" name="Čárový popisek 3 2"/>
          <p:cNvSpPr/>
          <p:nvPr/>
        </p:nvSpPr>
        <p:spPr>
          <a:xfrm>
            <a:off x="5076056" y="1761283"/>
            <a:ext cx="3456384" cy="2747837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128042"/>
              <a:gd name="adj8" fmla="val 172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/>
              <a:t>___  ____   fine,</a:t>
            </a:r>
          </a:p>
          <a:p>
            <a:pPr algn="ctr"/>
            <a:r>
              <a:rPr lang="cs-CZ" sz="3200"/>
              <a:t>t</a:t>
            </a:r>
            <a:r>
              <a:rPr lang="cs-CZ" sz="3200" smtClean="0"/>
              <a:t>hank you.</a:t>
            </a:r>
          </a:p>
          <a:p>
            <a:pPr algn="ctr"/>
            <a:r>
              <a:rPr lang="cs-CZ" sz="3200" smtClean="0"/>
              <a:t>Where ____  _____</a:t>
            </a:r>
          </a:p>
          <a:p>
            <a:pPr algn="ctr"/>
            <a:r>
              <a:rPr lang="cs-CZ" sz="3200" smtClean="0"/>
              <a:t>From?</a:t>
            </a:r>
            <a:endParaRPr lang="cs-CZ" sz="3200"/>
          </a:p>
        </p:txBody>
      </p:sp>
    </p:spTree>
    <p:extLst>
      <p:ext uri="{BB962C8B-B14F-4D97-AF65-F5344CB8AC3E}">
        <p14:creationId xmlns:p14="http://schemas.microsoft.com/office/powerpoint/2010/main" val="76359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olářová\AppData\Local\Microsoft\Windows\Temporary Internet Files\Content.IE5\DE4CGPLA\MC9004405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4"/>
            <a:ext cx="11652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olářová\AppData\Local\Microsoft\Windows\Temporary Internet Files\Content.IE5\S7687CZ2\MC9003472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86135"/>
            <a:ext cx="131856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79512" y="237207"/>
            <a:ext cx="3769568" cy="367240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/>
              <a:t>___  ___  from Britain.</a:t>
            </a:r>
          </a:p>
          <a:p>
            <a:pPr algn="ctr"/>
            <a:r>
              <a:rPr lang="cs-CZ" sz="3200" smtClean="0"/>
              <a:t>And  ____ ?</a:t>
            </a:r>
          </a:p>
          <a:p>
            <a:pPr algn="ctr"/>
            <a:r>
              <a:rPr lang="cs-CZ" sz="3200" smtClean="0"/>
              <a:t>Who  ___   this girl?</a:t>
            </a:r>
          </a:p>
        </p:txBody>
      </p:sp>
      <p:sp>
        <p:nvSpPr>
          <p:cNvPr id="3" name="Zaoblený obdélníkový popisek 2"/>
          <p:cNvSpPr/>
          <p:nvPr/>
        </p:nvSpPr>
        <p:spPr>
          <a:xfrm>
            <a:off x="5436096" y="105767"/>
            <a:ext cx="2917527" cy="3134098"/>
          </a:xfrm>
          <a:prstGeom prst="wedgeRoundRectCallout">
            <a:avLst>
              <a:gd name="adj1" fmla="val -11528"/>
              <a:gd name="adj2" fmla="val 6295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/>
              <a:t>This  ___  </a:t>
            </a:r>
          </a:p>
          <a:p>
            <a:pPr algn="ctr"/>
            <a:r>
              <a:rPr lang="cs-CZ" sz="3200"/>
              <a:t>m</a:t>
            </a:r>
            <a:r>
              <a:rPr lang="cs-CZ" sz="3200" smtClean="0"/>
              <a:t>y friend.</a:t>
            </a:r>
          </a:p>
          <a:p>
            <a:pPr algn="ctr"/>
            <a:r>
              <a:rPr lang="cs-CZ" sz="3200" smtClean="0"/>
              <a:t>We  ____</a:t>
            </a:r>
          </a:p>
          <a:p>
            <a:pPr algn="ctr"/>
            <a:r>
              <a:rPr lang="cs-CZ" sz="3200"/>
              <a:t>f</a:t>
            </a:r>
            <a:r>
              <a:rPr lang="cs-CZ" sz="3200" smtClean="0"/>
              <a:t>rom France.</a:t>
            </a:r>
            <a:endParaRPr lang="cs-CZ" sz="3200"/>
          </a:p>
        </p:txBody>
      </p:sp>
      <p:pic>
        <p:nvPicPr>
          <p:cNvPr id="3076" name="Picture 4" descr="C:\Users\Kolářová\AppData\Local\Microsoft\Windows\Temporary Internet Files\Content.IE5\K0O7W0UI\MC9003909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188" y="4725144"/>
            <a:ext cx="1888236" cy="17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40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olářová\AppData\Local\Microsoft\Windows\Temporary Internet Files\Content.IE5\DE4CGPLA\MC9004405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45024"/>
            <a:ext cx="11652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Kolářová\AppData\Local\Microsoft\Windows\Temporary Internet Files\Content.IE5\S7687CZ2\MC9003472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021885"/>
            <a:ext cx="131856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841896" y="476672"/>
            <a:ext cx="2866008" cy="316835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/>
              <a:t>How old  ___</a:t>
            </a:r>
          </a:p>
          <a:p>
            <a:pPr algn="ctr"/>
            <a:r>
              <a:rPr lang="cs-CZ" sz="2800"/>
              <a:t>y</a:t>
            </a:r>
            <a:r>
              <a:rPr lang="cs-CZ" sz="2800" smtClean="0"/>
              <a:t>ou?</a:t>
            </a:r>
          </a:p>
          <a:p>
            <a:pPr algn="ctr"/>
            <a:r>
              <a:rPr lang="cs-CZ" sz="2800" smtClean="0"/>
              <a:t>___ ____  12.</a:t>
            </a:r>
            <a:endParaRPr lang="cs-CZ" sz="2800"/>
          </a:p>
        </p:txBody>
      </p:sp>
      <p:sp>
        <p:nvSpPr>
          <p:cNvPr id="4" name="Čárový popisek 2 3"/>
          <p:cNvSpPr/>
          <p:nvPr/>
        </p:nvSpPr>
        <p:spPr>
          <a:xfrm>
            <a:off x="5772791" y="1052736"/>
            <a:ext cx="3371209" cy="4212379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04021"/>
              <a:gd name="adj6" fmla="val -424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/>
              <a:t>Me too.</a:t>
            </a:r>
          </a:p>
          <a:p>
            <a:pPr algn="ctr"/>
            <a:r>
              <a:rPr lang="cs-CZ" sz="2800" smtClean="0"/>
              <a:t>Look!</a:t>
            </a:r>
          </a:p>
          <a:p>
            <a:pPr algn="ctr"/>
            <a:r>
              <a:rPr lang="cs-CZ" sz="2800" smtClean="0"/>
              <a:t>My friend ___</a:t>
            </a:r>
          </a:p>
          <a:p>
            <a:pPr algn="ctr"/>
            <a:r>
              <a:rPr lang="cs-CZ" sz="2800"/>
              <a:t>w</a:t>
            </a:r>
            <a:r>
              <a:rPr lang="cs-CZ" sz="2800" smtClean="0"/>
              <a:t>ith  your friend.</a:t>
            </a:r>
          </a:p>
          <a:p>
            <a:pPr algn="ctr"/>
            <a:r>
              <a:rPr lang="cs-CZ" sz="2800" smtClean="0"/>
              <a:t>They ____</a:t>
            </a:r>
          </a:p>
          <a:p>
            <a:pPr algn="ctr"/>
            <a:r>
              <a:rPr lang="cs-CZ" sz="2800"/>
              <a:t>s</a:t>
            </a:r>
            <a:r>
              <a:rPr lang="cs-CZ" sz="2800" smtClean="0"/>
              <a:t>o happy!</a:t>
            </a:r>
          </a:p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77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Dokonči rozhovor.</a:t>
            </a:r>
            <a:endParaRPr lang="cs-CZ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79512" y="3861048"/>
            <a:ext cx="8062912" cy="1752600"/>
          </a:xfrm>
        </p:spPr>
        <p:txBody>
          <a:bodyPr/>
          <a:lstStyle/>
          <a:p>
            <a:r>
              <a:rPr lang="cs-CZ" sz="4400" smtClean="0">
                <a:solidFill>
                  <a:schemeClr val="accent4">
                    <a:lumMod val="75000"/>
                  </a:schemeClr>
                </a:solidFill>
              </a:rPr>
              <a:t>Ve dvojicích si vymyslete podobný rozhovor</a:t>
            </a:r>
            <a:r>
              <a:rPr lang="cs-CZ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122" name="Picture 2" descr="C:\Users\Kolářová\AppData\Local\Microsoft\Windows\Temporary Internet Files\Content.IE5\K0O7W0UI\MC9003909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1888236" cy="17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Kolářová\AppData\Local\Microsoft\Windows\Temporary Internet Files\Content.IE5\AM1I8PN9\MC9002328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56792"/>
            <a:ext cx="1536071" cy="1861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53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r>
              <a:rPr lang="cs-CZ" smtClean="0"/>
              <a:t>Ilustrace:</a:t>
            </a:r>
          </a:p>
          <a:p>
            <a:pPr marL="64008" indent="0">
              <a:buNone/>
            </a:pPr>
            <a:endParaRPr lang="cs-CZ"/>
          </a:p>
          <a:p>
            <a:pPr marL="64008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64008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2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124</TotalTime>
  <Words>229</Words>
  <Application>Microsoft Office PowerPoint</Application>
  <PresentationFormat>Předvádění na obrazovce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Talent</vt:lpstr>
      <vt:lpstr>Motiv systému Office</vt:lpstr>
      <vt:lpstr>Prezentace aplikace PowerPoint</vt:lpstr>
      <vt:lpstr>Anotace</vt:lpstr>
      <vt:lpstr>Časování slovesa TO BE </vt:lpstr>
      <vt:lpstr>Obsah</vt:lpstr>
      <vt:lpstr>Dokutálej zájmeno ke správnému tvaru slovesa</vt:lpstr>
      <vt:lpstr>Doplň rozhovor</vt:lpstr>
      <vt:lpstr>Prezentace aplikace PowerPoint</vt:lpstr>
      <vt:lpstr>Prezentace aplikace PowerPoint</vt:lpstr>
      <vt:lpstr>Prezentace aplikace PowerPoint</vt:lpstr>
      <vt:lpstr>Dokonči rozhovor.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Dokutálej zájmeno ke správnému slovesu</dc:title>
  <dc:creator>Kolářová</dc:creator>
  <cp:lastModifiedBy>Kolářová</cp:lastModifiedBy>
  <cp:revision>18</cp:revision>
  <dcterms:created xsi:type="dcterms:W3CDTF">2011-10-14T14:31:56Z</dcterms:created>
  <dcterms:modified xsi:type="dcterms:W3CDTF">2011-11-09T19:23:40Z</dcterms:modified>
</cp:coreProperties>
</file>