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1"/>
  </p:notesMasterIdLst>
  <p:sldIdLst>
    <p:sldId id="265" r:id="rId3"/>
    <p:sldId id="262" r:id="rId4"/>
    <p:sldId id="258" r:id="rId5"/>
    <p:sldId id="260" r:id="rId6"/>
    <p:sldId id="256" r:id="rId7"/>
    <p:sldId id="257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VY_22_INOVACE_05_Předložkové vazby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Téma:Předložkové vazby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EC1801-6C32-4CEC-8BEA-7569F8482DC9}" type="presOf" srcId="{DAEA276B-ECF9-46F6-A7D3-4693B2D32BC4}" destId="{CDED6FE3-AD8F-4ACC-B6B8-710EDDD97598}" srcOrd="0" destOrd="0" presId="urn:microsoft.com/office/officeart/2005/8/layout/target3"/>
    <dgm:cxn modelId="{F6AE8478-A7BF-4BF8-8A42-3B9025AF25B6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74330DB-E1DF-4D3B-BCA5-0C6B4C0BA818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DBB70BA-10B5-436C-B3D1-423A100A4FAB}" type="presOf" srcId="{445C7998-7549-48B0-BD68-D4F0167F02E5}" destId="{4D19AB04-24FA-40C2-B203-52AE3D15E171}" srcOrd="1" destOrd="0" presId="urn:microsoft.com/office/officeart/2005/8/layout/target3"/>
    <dgm:cxn modelId="{BED44560-608F-4503-B783-9429D40C52DA}" type="presOf" srcId="{019433A1-1324-4DE1-9E6F-32B851095F74}" destId="{E7297F21-D4FD-4A41-AE58-814D01A6B5E7}" srcOrd="1" destOrd="0" presId="urn:microsoft.com/office/officeart/2005/8/layout/target3"/>
    <dgm:cxn modelId="{CF282277-D4F7-465E-BF46-630174E4E10C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D610953-3A8C-4F69-9811-F77C4C90553A}" type="presOf" srcId="{C73C7642-F245-4585-8F88-243F9FAEF6CA}" destId="{97289DF2-90F4-4EC2-A9FC-633B00BAB610}" srcOrd="0" destOrd="0" presId="urn:microsoft.com/office/officeart/2005/8/layout/target3"/>
    <dgm:cxn modelId="{E83129AF-6E3C-4E2C-BAB4-59028B5D1002}" type="presOf" srcId="{FBBFC3EA-9D9D-4F3A-BEA6-9C2C0E46BF20}" destId="{643EA938-EDE0-4533-ACCC-D2BD6F3A527C}" srcOrd="0" destOrd="0" presId="urn:microsoft.com/office/officeart/2005/8/layout/target3"/>
    <dgm:cxn modelId="{6804AC9A-9F90-4388-9FA2-8CA971B79DF0}" type="presOf" srcId="{445C7998-7549-48B0-BD68-D4F0167F02E5}" destId="{BC35EE03-4121-4EF9-923D-7CB6D30D358D}" srcOrd="0" destOrd="0" presId="urn:microsoft.com/office/officeart/2005/8/layout/target3"/>
    <dgm:cxn modelId="{8036AF44-4AE3-4156-827B-43836CDDC15B}" type="presOf" srcId="{EBC41103-E2E5-4D48-9B4B-425520D3D098}" destId="{F969C235-9271-4D34-B740-D627A121CAD0}" srcOrd="1" destOrd="0" presId="urn:microsoft.com/office/officeart/2005/8/layout/target3"/>
    <dgm:cxn modelId="{1EE195E1-5028-4593-8A85-00180DBB5C1C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371177E-52C5-49BF-B311-1371F06B6C44}" type="presOf" srcId="{EBC41103-E2E5-4D48-9B4B-425520D3D098}" destId="{50C2F88D-8688-44C2-A854-691F34009D3B}" srcOrd="0" destOrd="0" presId="urn:microsoft.com/office/officeart/2005/8/layout/target3"/>
    <dgm:cxn modelId="{886101B8-C06B-4E91-8D1C-DA2467A939A0}" type="presOf" srcId="{39F8B381-5807-488E-AC22-73DD4140ED4A}" destId="{71045F8C-00FA-488E-A7BD-E2E6753D979D}" srcOrd="0" destOrd="0" presId="urn:microsoft.com/office/officeart/2005/8/layout/target3"/>
    <dgm:cxn modelId="{C266F09F-2718-4891-A698-1A282C5C39E6}" type="presParOf" srcId="{71045F8C-00FA-488E-A7BD-E2E6753D979D}" destId="{3577EC6B-C980-4F34-8C69-4365E7B8FC8C}" srcOrd="0" destOrd="0" presId="urn:microsoft.com/office/officeart/2005/8/layout/target3"/>
    <dgm:cxn modelId="{646FAA39-0FD2-4A35-B983-96E0CBECE456}" type="presParOf" srcId="{71045F8C-00FA-488E-A7BD-E2E6753D979D}" destId="{6940EB87-DC1D-4BC3-9408-9AC2E1FFC039}" srcOrd="1" destOrd="0" presId="urn:microsoft.com/office/officeart/2005/8/layout/target3"/>
    <dgm:cxn modelId="{C7488FB5-C2E4-4790-838B-50408B09F8A7}" type="presParOf" srcId="{71045F8C-00FA-488E-A7BD-E2E6753D979D}" destId="{BC35EE03-4121-4EF9-923D-7CB6D30D358D}" srcOrd="2" destOrd="0" presId="urn:microsoft.com/office/officeart/2005/8/layout/target3"/>
    <dgm:cxn modelId="{5D0E3385-B979-4924-B824-41458597AD37}" type="presParOf" srcId="{71045F8C-00FA-488E-A7BD-E2E6753D979D}" destId="{C95EEA27-3CBF-4645-A92D-9D8AF5C1CBFC}" srcOrd="3" destOrd="0" presId="urn:microsoft.com/office/officeart/2005/8/layout/target3"/>
    <dgm:cxn modelId="{D1D9C27C-6CA8-4AA5-9F83-C7784B720F29}" type="presParOf" srcId="{71045F8C-00FA-488E-A7BD-E2E6753D979D}" destId="{851BB866-B6AE-4566-893F-4C635BA974FC}" srcOrd="4" destOrd="0" presId="urn:microsoft.com/office/officeart/2005/8/layout/target3"/>
    <dgm:cxn modelId="{2C14CC5A-BFEF-47E6-8344-D3BB704ADDFF}" type="presParOf" srcId="{71045F8C-00FA-488E-A7BD-E2E6753D979D}" destId="{643EA938-EDE0-4533-ACCC-D2BD6F3A527C}" srcOrd="5" destOrd="0" presId="urn:microsoft.com/office/officeart/2005/8/layout/target3"/>
    <dgm:cxn modelId="{366BC34F-66B4-4F6E-8BDF-DEED015F3DF0}" type="presParOf" srcId="{71045F8C-00FA-488E-A7BD-E2E6753D979D}" destId="{92F31B18-D66D-4CC7-89B9-378928DE877D}" srcOrd="6" destOrd="0" presId="urn:microsoft.com/office/officeart/2005/8/layout/target3"/>
    <dgm:cxn modelId="{D8F9A7FD-59FF-4A1A-A938-4FDF993A9CBA}" type="presParOf" srcId="{71045F8C-00FA-488E-A7BD-E2E6753D979D}" destId="{902074E1-B931-4618-97F1-FADBE82E9C3C}" srcOrd="7" destOrd="0" presId="urn:microsoft.com/office/officeart/2005/8/layout/target3"/>
    <dgm:cxn modelId="{A4E02D44-F547-454D-9C41-A6D90113D873}" type="presParOf" srcId="{71045F8C-00FA-488E-A7BD-E2E6753D979D}" destId="{A3817367-F2BC-482F-8832-FA00B51DCCF3}" srcOrd="8" destOrd="0" presId="urn:microsoft.com/office/officeart/2005/8/layout/target3"/>
    <dgm:cxn modelId="{08E91CF9-5A27-4543-BD16-EF9611AEB1D3}" type="presParOf" srcId="{71045F8C-00FA-488E-A7BD-E2E6753D979D}" destId="{626ABFF6-56C8-4386-B662-68EC364EED9D}" srcOrd="9" destOrd="0" presId="urn:microsoft.com/office/officeart/2005/8/layout/target3"/>
    <dgm:cxn modelId="{AAD88146-EB7A-4AA2-8DC6-822CE650B9EB}" type="presParOf" srcId="{71045F8C-00FA-488E-A7BD-E2E6753D979D}" destId="{6DB11F1C-D028-4800-9625-6611CA9DE6D4}" srcOrd="10" destOrd="0" presId="urn:microsoft.com/office/officeart/2005/8/layout/target3"/>
    <dgm:cxn modelId="{A10088E2-0F3E-4BEC-8A2C-8796F239A647}" type="presParOf" srcId="{71045F8C-00FA-488E-A7BD-E2E6753D979D}" destId="{CDED6FE3-AD8F-4ACC-B6B8-710EDDD97598}" srcOrd="11" destOrd="0" presId="urn:microsoft.com/office/officeart/2005/8/layout/target3"/>
    <dgm:cxn modelId="{698A4405-8E2B-46EB-ADFB-98C894889848}" type="presParOf" srcId="{71045F8C-00FA-488E-A7BD-E2E6753D979D}" destId="{397AC6D7-84A6-4150-958F-83C92D9ACF38}" srcOrd="12" destOrd="0" presId="urn:microsoft.com/office/officeart/2005/8/layout/target3"/>
    <dgm:cxn modelId="{E3C26F19-486C-44AC-A765-69A5078E9E19}" type="presParOf" srcId="{71045F8C-00FA-488E-A7BD-E2E6753D979D}" destId="{D7419528-33A6-416D-9E64-B3F7915C5149}" srcOrd="13" destOrd="0" presId="urn:microsoft.com/office/officeart/2005/8/layout/target3"/>
    <dgm:cxn modelId="{FE5C6ED0-9CD5-4994-B774-4830F782AC86}" type="presParOf" srcId="{71045F8C-00FA-488E-A7BD-E2E6753D979D}" destId="{97289DF2-90F4-4EC2-A9FC-633B00BAB610}" srcOrd="14" destOrd="0" presId="urn:microsoft.com/office/officeart/2005/8/layout/target3"/>
    <dgm:cxn modelId="{DCD8844D-B269-48B9-A5D0-4AE546B6C174}" type="presParOf" srcId="{71045F8C-00FA-488E-A7BD-E2E6753D979D}" destId="{234EBA9D-95B4-4C20-A84E-6F65F1085DC6}" srcOrd="15" destOrd="0" presId="urn:microsoft.com/office/officeart/2005/8/layout/target3"/>
    <dgm:cxn modelId="{6257B77D-D83C-43A1-89BC-21020C00B8E4}" type="presParOf" srcId="{71045F8C-00FA-488E-A7BD-E2E6753D979D}" destId="{12255512-213F-41DF-90A6-8B4CD74A2B52}" srcOrd="16" destOrd="0" presId="urn:microsoft.com/office/officeart/2005/8/layout/target3"/>
    <dgm:cxn modelId="{29791558-0A01-4D5D-8AA5-FA81B44E7706}" type="presParOf" srcId="{71045F8C-00FA-488E-A7BD-E2E6753D979D}" destId="{50C2F88D-8688-44C2-A854-691F34009D3B}" srcOrd="17" destOrd="0" presId="urn:microsoft.com/office/officeart/2005/8/layout/target3"/>
    <dgm:cxn modelId="{82666037-EFF2-4466-BF39-FEAAB69AE6F8}" type="presParOf" srcId="{71045F8C-00FA-488E-A7BD-E2E6753D979D}" destId="{4D19AB04-24FA-40C2-B203-52AE3D15E171}" srcOrd="18" destOrd="0" presId="urn:microsoft.com/office/officeart/2005/8/layout/target3"/>
    <dgm:cxn modelId="{2ACD58F6-7522-4E5A-A1D0-E987BEFFF357}" type="presParOf" srcId="{71045F8C-00FA-488E-A7BD-E2E6753D979D}" destId="{832BF48F-0145-4429-9E02-8FCA946CCE9E}" srcOrd="19" destOrd="0" presId="urn:microsoft.com/office/officeart/2005/8/layout/target3"/>
    <dgm:cxn modelId="{E55D4A22-2C36-42B8-8DB3-216240245B08}" type="presParOf" srcId="{71045F8C-00FA-488E-A7BD-E2E6753D979D}" destId="{E7297F21-D4FD-4A41-AE58-814D01A6B5E7}" srcOrd="20" destOrd="0" presId="urn:microsoft.com/office/officeart/2005/8/layout/target3"/>
    <dgm:cxn modelId="{656BB589-A2F5-460D-A2B8-3EF45B5F2EE4}" type="presParOf" srcId="{71045F8C-00FA-488E-A7BD-E2E6753D979D}" destId="{F69A1436-182C-465B-AD7F-FE48E0C090C1}" srcOrd="21" destOrd="0" presId="urn:microsoft.com/office/officeart/2005/8/layout/target3"/>
    <dgm:cxn modelId="{01B082BC-F63E-41F3-B119-169BDA1E5F54}" type="presParOf" srcId="{71045F8C-00FA-488E-A7BD-E2E6753D979D}" destId="{AA41A67C-3D3F-4AE9-9E0F-5D7F7BB2E741}" srcOrd="22" destOrd="0" presId="urn:microsoft.com/office/officeart/2005/8/layout/target3"/>
    <dgm:cxn modelId="{91BCD462-2309-4FD2-BFA8-8DF200F85D1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VY_22_INOVACE_05_Předložkové vazby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Téma:Předložkové vazby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23246B-C4B1-409C-A162-97A81AE22087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BF89D2-1084-400C-8229-90101CDA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180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73C49F9-003A-4A16-8773-FB4576B9F35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C848DDF6-4DA3-41E8-B1A7-39AC1D22609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99363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344596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900" smtClean="0">
                <a:latin typeface="Arial" pitchFamily="34" charset="0"/>
                <a:cs typeface="Arial" pitchFamily="34" charset="0"/>
              </a:rPr>
              <a:t>Materiál je určen pro 4.ročník/učebnice Chit Chat 2,Unit </a:t>
            </a:r>
            <a:r>
              <a:rPr lang="cs-CZ" sz="2900" smtClean="0">
                <a:latin typeface="Arial" pitchFamily="34" charset="0"/>
                <a:cs typeface="Arial" pitchFamily="34" charset="0"/>
              </a:rPr>
              <a:t>2-What´s </a:t>
            </a:r>
            <a:r>
              <a:rPr lang="cs-CZ" sz="2900" smtClean="0">
                <a:latin typeface="Arial" pitchFamily="34" charset="0"/>
                <a:cs typeface="Arial" pitchFamily="34" charset="0"/>
              </a:rPr>
              <a:t>in the house/.Pracujeme s interaktivní tabulí.</a:t>
            </a:r>
          </a:p>
          <a:p>
            <a:pPr marL="0" indent="0"/>
            <a:endParaRPr lang="cs-CZ" sz="290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900" smtClean="0">
                <a:latin typeface="Arial" pitchFamily="34" charset="0"/>
                <a:cs typeface="Arial" pitchFamily="34" charset="0"/>
              </a:rPr>
              <a:t>Společně zopakujeme význam předložek,upozorníme zejména na méně procvičené předložky /in front of,over</a:t>
            </a:r>
            <a:r>
              <a:rPr lang="cs-CZ" sz="2900" smtClean="0">
                <a:latin typeface="Arial" pitchFamily="34" charset="0"/>
                <a:cs typeface="Arial" pitchFamily="34" charset="0"/>
              </a:rPr>
              <a:t>/.</a:t>
            </a:r>
            <a:endParaRPr lang="cs-CZ" sz="290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290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900" smtClean="0">
                <a:latin typeface="Arial" pitchFamily="34" charset="0"/>
                <a:cs typeface="Arial" pitchFamily="34" charset="0"/>
              </a:rPr>
              <a:t>Žáci pak samostatně malují obrázek do sešitu.</a:t>
            </a:r>
          </a:p>
          <a:p>
            <a:pPr>
              <a:buFont typeface="Wingdings" pitchFamily="2" charset="2"/>
              <a:buChar char="Ø"/>
            </a:pPr>
            <a:endParaRPr lang="cs-CZ" sz="290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900" smtClean="0">
                <a:latin typeface="Arial" pitchFamily="34" charset="0"/>
                <a:cs typeface="Arial" pitchFamily="34" charset="0"/>
              </a:rPr>
              <a:t>Rychlejší žáci plní doplňující úkol a malují vlastní obrázek,který popíší.V další hodině  mohou dát spolužákům obrázkový </a:t>
            </a:r>
            <a:r>
              <a:rPr lang="cs-CZ" sz="2900" smtClean="0">
                <a:latin typeface="Arial" pitchFamily="34" charset="0"/>
                <a:cs typeface="Arial" pitchFamily="34" charset="0"/>
              </a:rPr>
              <a:t>diktát.</a:t>
            </a:r>
          </a:p>
          <a:p>
            <a:pPr>
              <a:buFont typeface="Wingdings" pitchFamily="2" charset="2"/>
              <a:buChar char="Ø"/>
            </a:pPr>
            <a:endParaRPr lang="cs-CZ" sz="290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900" smtClean="0">
                <a:latin typeface="Arial" pitchFamily="34" charset="0"/>
                <a:cs typeface="Arial" pitchFamily="34" charset="0"/>
              </a:rPr>
              <a:t>Inovace:Materiál vybízí k aktivnímu osvojení učiva prostřednictvím interaktivní tabule.</a:t>
            </a:r>
            <a:endParaRPr lang="cs-CZ" sz="2900" smtClean="0">
              <a:latin typeface="Arial" pitchFamily="34" charset="0"/>
              <a:cs typeface="Arial" pitchFamily="34" charset="0"/>
            </a:endParaRPr>
          </a:p>
          <a:p>
            <a:pPr marL="0" indent="0"/>
            <a:r>
              <a:rPr lang="cs-CZ" sz="290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pPr marL="0" indent="0"/>
            <a:r>
              <a:rPr lang="cs-CZ"/>
              <a:t> </a:t>
            </a:r>
            <a:r>
              <a:rPr lang="cs-CZ" smtClean="0"/>
              <a:t> 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75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Mgr.olga kolářová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5400" smtClean="0"/>
              <a:t>Anglický jazyk</a:t>
            </a:r>
          </a:p>
          <a:p>
            <a:r>
              <a:rPr lang="cs-CZ" sz="5400"/>
              <a:t>p</a:t>
            </a:r>
            <a:r>
              <a:rPr lang="cs-CZ" sz="5400" smtClean="0"/>
              <a:t>ro 4.ročník</a:t>
            </a:r>
          </a:p>
          <a:p>
            <a:endParaRPr lang="cs-CZ" sz="5400" smtClean="0"/>
          </a:p>
          <a:p>
            <a:r>
              <a:rPr lang="cs-CZ" sz="5400" smtClean="0"/>
              <a:t>Předložkové vazby</a:t>
            </a:r>
            <a:endParaRPr lang="cs-CZ" sz="540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mtClean="0"/>
              <a:t>Prezentace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51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smtClean="0"/>
              <a:t>Spoj českou a anglickou předložku</a:t>
            </a:r>
          </a:p>
          <a:p>
            <a:pPr>
              <a:buFont typeface="Wingdings" pitchFamily="2" charset="2"/>
              <a:buChar char="Ø"/>
            </a:pPr>
            <a:endParaRPr lang="cs-CZ" sz="3200"/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Nakresli obrázek</a:t>
            </a:r>
          </a:p>
          <a:p>
            <a:pPr>
              <a:buFont typeface="Wingdings" pitchFamily="2" charset="2"/>
              <a:buChar char="Ø"/>
            </a:pPr>
            <a:endParaRPr lang="cs-CZ" sz="3200"/>
          </a:p>
          <a:p>
            <a:pPr>
              <a:buFont typeface="Wingdings" pitchFamily="2" charset="2"/>
              <a:buChar char="Ø"/>
            </a:pPr>
            <a:r>
              <a:rPr lang="cs-CZ" sz="3200" smtClean="0"/>
              <a:t>Vymysli a popiš vlastní obrázek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10677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chemeClr val="accent5">
                    <a:lumMod val="50000"/>
                  </a:schemeClr>
                </a:solidFill>
              </a:rPr>
              <a:t>Under</a:t>
            </a:r>
            <a:r>
              <a:rPr lang="cs-CZ" sz="3200" smtClean="0"/>
              <a:t>           před</a:t>
            </a:r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r>
              <a:rPr lang="cs-CZ" sz="3200" smtClean="0">
                <a:solidFill>
                  <a:schemeClr val="accent5">
                    <a:lumMod val="50000"/>
                  </a:schemeClr>
                </a:solidFill>
              </a:rPr>
              <a:t>Behind</a:t>
            </a:r>
            <a:r>
              <a:rPr lang="cs-CZ" sz="3200" smtClean="0"/>
              <a:t>         pod</a:t>
            </a:r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r>
              <a:rPr lang="cs-CZ" sz="3200" smtClean="0">
                <a:solidFill>
                  <a:schemeClr val="accent5">
                    <a:lumMod val="50000"/>
                  </a:schemeClr>
                </a:solidFill>
              </a:rPr>
              <a:t>In</a:t>
            </a:r>
            <a:r>
              <a:rPr lang="cs-CZ" sz="3200" smtClean="0"/>
              <a:t>                   za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chemeClr val="accent5">
                    <a:lumMod val="50000"/>
                  </a:schemeClr>
                </a:solidFill>
              </a:rPr>
              <a:t>On</a:t>
            </a:r>
            <a:r>
              <a:rPr lang="cs-CZ" sz="3200" smtClean="0"/>
              <a:t>                 na</a:t>
            </a:r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r>
              <a:rPr lang="cs-CZ" sz="3200" smtClean="0">
                <a:solidFill>
                  <a:schemeClr val="accent5">
                    <a:lumMod val="50000"/>
                  </a:schemeClr>
                </a:solidFill>
              </a:rPr>
              <a:t>Over</a:t>
            </a:r>
            <a:r>
              <a:rPr lang="cs-CZ" sz="3200" smtClean="0"/>
              <a:t>              v</a:t>
            </a:r>
          </a:p>
          <a:p>
            <a:pPr marL="0" indent="0">
              <a:buNone/>
            </a:pPr>
            <a:endParaRPr lang="cs-CZ" sz="320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 smtClean="0">
                <a:solidFill>
                  <a:schemeClr val="accent5">
                    <a:lumMod val="50000"/>
                  </a:schemeClr>
                </a:solidFill>
              </a:rPr>
              <a:t>In front of     </a:t>
            </a:r>
            <a:r>
              <a:rPr lang="cs-CZ" sz="3200" smtClean="0"/>
              <a:t>nad</a:t>
            </a:r>
            <a:endParaRPr lang="cs-CZ" sz="320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5471"/>
            <a:ext cx="8229600" cy="1143000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Spoj českou a anglickou předložku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Kolářová\AppData\Local\Microsoft\Windows\Temporary Internet Files\Content.IE5\AM1I8PN9\MC900295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3069" y="116632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S7687CZ2\MC900391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032" y="1556792"/>
            <a:ext cx="3654968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 </a:t>
            </a:r>
            <a:r>
              <a:rPr lang="cs-CZ" smtClean="0">
                <a:solidFill>
                  <a:srgbClr val="00B050"/>
                </a:solidFill>
              </a:rPr>
              <a:t>Nakresli obrázek                        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19675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cs-CZ" sz="2400" b="1" smtClean="0"/>
              <a:t>There is a tree in the picture.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400" b="1" smtClean="0"/>
              <a:t>There are three apples on the tree.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400" b="1" smtClean="0"/>
              <a:t>There´s  a man sleeping under the tree.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400" b="1" smtClean="0"/>
              <a:t>There is a basket in front of the man.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400" b="1" smtClean="0"/>
              <a:t>There are two apples in the basket.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400" b="1" smtClean="0"/>
              <a:t>There is a mouse behind the tree.</a:t>
            </a:r>
          </a:p>
          <a:p>
            <a:pPr marL="0" indent="0">
              <a:lnSpc>
                <a:spcPct val="170000"/>
              </a:lnSpc>
            </a:pPr>
            <a:r>
              <a:rPr lang="cs-CZ" sz="2400" b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There is a bee flying over th</a:t>
            </a:r>
            <a:r>
              <a:rPr lang="cs-CZ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e man.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b="1" smtClean="0"/>
          </a:p>
        </p:txBody>
      </p:sp>
    </p:spTree>
    <p:extLst>
      <p:ext uri="{BB962C8B-B14F-4D97-AF65-F5344CB8AC3E}">
        <p14:creationId xmlns:p14="http://schemas.microsoft.com/office/powerpoint/2010/main" val="106424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2"/>
                </a:solidFill>
              </a:rPr>
              <a:t>Úkol pro šikulky:</a:t>
            </a:r>
            <a:endParaRPr lang="cs-CZ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smtClean="0">
                <a:solidFill>
                  <a:srgbClr val="0070C0"/>
                </a:solidFill>
              </a:rPr>
              <a:t>Nakresli a popiš vlastní obrázek</a:t>
            </a:r>
            <a:endParaRPr lang="cs-CZ" sz="7200">
              <a:solidFill>
                <a:srgbClr val="0070C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AM1I8PN9\MC900290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4"/>
            <a:ext cx="2350883" cy="114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785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smtClean="0"/>
          </a:p>
          <a:p>
            <a:r>
              <a:rPr lang="cs-CZ" sz="2800" smtClean="0"/>
              <a:t>Ilustrace:</a:t>
            </a:r>
          </a:p>
          <a:p>
            <a:endParaRPr lang="cs-CZ" sz="2800" smtClean="0"/>
          </a:p>
          <a:p>
            <a:r>
              <a:rPr lang="cs-CZ" sz="2800" smtClean="0">
                <a:hlinkClick r:id="rId2"/>
              </a:rPr>
              <a:t>www.office.microsoft.com</a:t>
            </a:r>
            <a:endParaRPr lang="cs-CZ" sz="2800" smtClean="0"/>
          </a:p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38043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99</TotalTime>
  <Words>224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Úhly</vt:lpstr>
      <vt:lpstr>Motiv systému Office</vt:lpstr>
      <vt:lpstr>Prezentace aplikace PowerPoint</vt:lpstr>
      <vt:lpstr>Anotace</vt:lpstr>
      <vt:lpstr>Mgr.olga kolářová</vt:lpstr>
      <vt:lpstr>Obsah</vt:lpstr>
      <vt:lpstr>Spoj českou a anglickou předložku</vt:lpstr>
      <vt:lpstr> Nakresli obrázek                        </vt:lpstr>
      <vt:lpstr>Úkol pro šikulky: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18</cp:revision>
  <dcterms:created xsi:type="dcterms:W3CDTF">2011-09-24T22:45:37Z</dcterms:created>
  <dcterms:modified xsi:type="dcterms:W3CDTF">2011-11-09T16:35:54Z</dcterms:modified>
</cp:coreProperties>
</file>