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0"/>
  </p:notesMasterIdLst>
  <p:sldIdLst>
    <p:sldId id="263" r:id="rId3"/>
    <p:sldId id="260" r:id="rId4"/>
    <p:sldId id="259" r:id="rId5"/>
    <p:sldId id="258" r:id="rId6"/>
    <p:sldId id="256" r:id="rId7"/>
    <p:sldId id="257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VY_22_INOVACE_06_Přivlastňování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Téma:Přivlastňování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50FDA9-33B7-489B-92CF-B4BDEA6326FC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BF5EA55-8593-4574-BA63-C5D219F7301F}" type="presOf" srcId="{FBBFC3EA-9D9D-4F3A-BEA6-9C2C0E46BF20}" destId="{832BF48F-0145-4429-9E02-8FCA946CCE9E}" srcOrd="1" destOrd="0" presId="urn:microsoft.com/office/officeart/2005/8/layout/target3"/>
    <dgm:cxn modelId="{8CDBB93D-D6C8-4B76-8924-F38CAE8ECCFC}" type="presOf" srcId="{DAEA276B-ECF9-46F6-A7D3-4693B2D32BC4}" destId="{F69A1436-182C-465B-AD7F-FE48E0C090C1}" srcOrd="1" destOrd="0" presId="urn:microsoft.com/office/officeart/2005/8/layout/target3"/>
    <dgm:cxn modelId="{7261CCD5-0681-4F70-9B32-B1FDEE779566}" type="presOf" srcId="{019433A1-1324-4DE1-9E6F-32B851095F74}" destId="{A3817367-F2BC-482F-8832-FA00B51DCCF3}" srcOrd="0" destOrd="0" presId="urn:microsoft.com/office/officeart/2005/8/layout/target3"/>
    <dgm:cxn modelId="{87AB8043-5D7E-4764-808C-798077393196}" type="presOf" srcId="{C73C7642-F245-4585-8F88-243F9FAEF6CA}" destId="{97289DF2-90F4-4EC2-A9FC-633B00BAB610}" srcOrd="0" destOrd="0" presId="urn:microsoft.com/office/officeart/2005/8/layout/target3"/>
    <dgm:cxn modelId="{53272528-80EF-45B4-B93D-4C2A44D41659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10C7448-7F1E-4C08-86F6-3BF52BE2FC78}" type="presOf" srcId="{DAEA276B-ECF9-46F6-A7D3-4693B2D32BC4}" destId="{CDED6FE3-AD8F-4ACC-B6B8-710EDDD97598}" srcOrd="0" destOrd="0" presId="urn:microsoft.com/office/officeart/2005/8/layout/target3"/>
    <dgm:cxn modelId="{C20AB80D-6FA9-4FC1-88E8-065186443CD8}" type="presOf" srcId="{C73C7642-F245-4585-8F88-243F9FAEF6CA}" destId="{AA41A67C-3D3F-4AE9-9E0F-5D7F7BB2E741}" srcOrd="1" destOrd="0" presId="urn:microsoft.com/office/officeart/2005/8/layout/target3"/>
    <dgm:cxn modelId="{9E5BE78C-AAC4-4D52-A37F-7ABE7A34C46E}" type="presOf" srcId="{FBBFC3EA-9D9D-4F3A-BEA6-9C2C0E46BF20}" destId="{643EA938-EDE0-4533-ACCC-D2BD6F3A527C}" srcOrd="0" destOrd="0" presId="urn:microsoft.com/office/officeart/2005/8/layout/target3"/>
    <dgm:cxn modelId="{C9870A7D-526D-40FC-85B5-9DD2CE4F6554}" type="presOf" srcId="{39F8B381-5807-488E-AC22-73DD4140ED4A}" destId="{71045F8C-00FA-488E-A7BD-E2E6753D979D}" srcOrd="0" destOrd="0" presId="urn:microsoft.com/office/officeart/2005/8/layout/target3"/>
    <dgm:cxn modelId="{4FC97B90-27EE-470B-BA5C-B8F996EE1B76}" type="presOf" srcId="{019433A1-1324-4DE1-9E6F-32B851095F74}" destId="{E7297F21-D4FD-4A41-AE58-814D01A6B5E7}" srcOrd="1" destOrd="0" presId="urn:microsoft.com/office/officeart/2005/8/layout/target3"/>
    <dgm:cxn modelId="{FCC7F596-869E-4888-B006-E01D7000A24B}" type="presOf" srcId="{445C7998-7549-48B0-BD68-D4F0167F02E5}" destId="{BC35EE03-4121-4EF9-923D-7CB6D30D358D}" srcOrd="0" destOrd="0" presId="urn:microsoft.com/office/officeart/2005/8/layout/target3"/>
    <dgm:cxn modelId="{35B23977-5BDE-45D5-BEBA-AB4EFD7DB4AE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F23D4F1-CF0D-449E-B7E5-664E1071E2F4}" type="presParOf" srcId="{71045F8C-00FA-488E-A7BD-E2E6753D979D}" destId="{3577EC6B-C980-4F34-8C69-4365E7B8FC8C}" srcOrd="0" destOrd="0" presId="urn:microsoft.com/office/officeart/2005/8/layout/target3"/>
    <dgm:cxn modelId="{3D84D612-F619-4E68-8B4E-D584CEAA82D2}" type="presParOf" srcId="{71045F8C-00FA-488E-A7BD-E2E6753D979D}" destId="{6940EB87-DC1D-4BC3-9408-9AC2E1FFC039}" srcOrd="1" destOrd="0" presId="urn:microsoft.com/office/officeart/2005/8/layout/target3"/>
    <dgm:cxn modelId="{59DDF421-5888-433D-8055-6A61241CFD31}" type="presParOf" srcId="{71045F8C-00FA-488E-A7BD-E2E6753D979D}" destId="{BC35EE03-4121-4EF9-923D-7CB6D30D358D}" srcOrd="2" destOrd="0" presId="urn:microsoft.com/office/officeart/2005/8/layout/target3"/>
    <dgm:cxn modelId="{5D795006-14D6-47F1-AE56-761466A97A9A}" type="presParOf" srcId="{71045F8C-00FA-488E-A7BD-E2E6753D979D}" destId="{C95EEA27-3CBF-4645-A92D-9D8AF5C1CBFC}" srcOrd="3" destOrd="0" presId="urn:microsoft.com/office/officeart/2005/8/layout/target3"/>
    <dgm:cxn modelId="{409AA2AB-3CB5-4E8F-9E61-8EED66893C1F}" type="presParOf" srcId="{71045F8C-00FA-488E-A7BD-E2E6753D979D}" destId="{851BB866-B6AE-4566-893F-4C635BA974FC}" srcOrd="4" destOrd="0" presId="urn:microsoft.com/office/officeart/2005/8/layout/target3"/>
    <dgm:cxn modelId="{8D0AB48F-4305-4B97-BF11-EB48A962E586}" type="presParOf" srcId="{71045F8C-00FA-488E-A7BD-E2E6753D979D}" destId="{643EA938-EDE0-4533-ACCC-D2BD6F3A527C}" srcOrd="5" destOrd="0" presId="urn:microsoft.com/office/officeart/2005/8/layout/target3"/>
    <dgm:cxn modelId="{03F9C10A-65D9-4D87-8BCA-F6F2CF19474C}" type="presParOf" srcId="{71045F8C-00FA-488E-A7BD-E2E6753D979D}" destId="{92F31B18-D66D-4CC7-89B9-378928DE877D}" srcOrd="6" destOrd="0" presId="urn:microsoft.com/office/officeart/2005/8/layout/target3"/>
    <dgm:cxn modelId="{1FA26FD3-42F6-4B08-8903-99A2380C065F}" type="presParOf" srcId="{71045F8C-00FA-488E-A7BD-E2E6753D979D}" destId="{902074E1-B931-4618-97F1-FADBE82E9C3C}" srcOrd="7" destOrd="0" presId="urn:microsoft.com/office/officeart/2005/8/layout/target3"/>
    <dgm:cxn modelId="{C5AC7864-9701-4928-9DB9-C9B452A5287F}" type="presParOf" srcId="{71045F8C-00FA-488E-A7BD-E2E6753D979D}" destId="{A3817367-F2BC-482F-8832-FA00B51DCCF3}" srcOrd="8" destOrd="0" presId="urn:microsoft.com/office/officeart/2005/8/layout/target3"/>
    <dgm:cxn modelId="{5B001A20-B5D5-41B6-86F3-B711433FBA41}" type="presParOf" srcId="{71045F8C-00FA-488E-A7BD-E2E6753D979D}" destId="{626ABFF6-56C8-4386-B662-68EC364EED9D}" srcOrd="9" destOrd="0" presId="urn:microsoft.com/office/officeart/2005/8/layout/target3"/>
    <dgm:cxn modelId="{6895ACD6-A1BD-456D-B6AD-57FF2ED14103}" type="presParOf" srcId="{71045F8C-00FA-488E-A7BD-E2E6753D979D}" destId="{6DB11F1C-D028-4800-9625-6611CA9DE6D4}" srcOrd="10" destOrd="0" presId="urn:microsoft.com/office/officeart/2005/8/layout/target3"/>
    <dgm:cxn modelId="{128E1202-9450-4EAC-A417-D6DCAA5BAB75}" type="presParOf" srcId="{71045F8C-00FA-488E-A7BD-E2E6753D979D}" destId="{CDED6FE3-AD8F-4ACC-B6B8-710EDDD97598}" srcOrd="11" destOrd="0" presId="urn:microsoft.com/office/officeart/2005/8/layout/target3"/>
    <dgm:cxn modelId="{F5F0FAE8-25ED-45F4-8F3C-3ECDCCBB9A12}" type="presParOf" srcId="{71045F8C-00FA-488E-A7BD-E2E6753D979D}" destId="{397AC6D7-84A6-4150-958F-83C92D9ACF38}" srcOrd="12" destOrd="0" presId="urn:microsoft.com/office/officeart/2005/8/layout/target3"/>
    <dgm:cxn modelId="{555CEECB-222A-44E8-A998-213D261E95F5}" type="presParOf" srcId="{71045F8C-00FA-488E-A7BD-E2E6753D979D}" destId="{D7419528-33A6-416D-9E64-B3F7915C5149}" srcOrd="13" destOrd="0" presId="urn:microsoft.com/office/officeart/2005/8/layout/target3"/>
    <dgm:cxn modelId="{3538F6D4-FE34-4449-8BBB-EB2C0507AAAF}" type="presParOf" srcId="{71045F8C-00FA-488E-A7BD-E2E6753D979D}" destId="{97289DF2-90F4-4EC2-A9FC-633B00BAB610}" srcOrd="14" destOrd="0" presId="urn:microsoft.com/office/officeart/2005/8/layout/target3"/>
    <dgm:cxn modelId="{F6270E94-7933-453B-A2CD-34971AF76306}" type="presParOf" srcId="{71045F8C-00FA-488E-A7BD-E2E6753D979D}" destId="{234EBA9D-95B4-4C20-A84E-6F65F1085DC6}" srcOrd="15" destOrd="0" presId="urn:microsoft.com/office/officeart/2005/8/layout/target3"/>
    <dgm:cxn modelId="{AF287B19-8FB1-4BAB-AD15-4D3F882E1B52}" type="presParOf" srcId="{71045F8C-00FA-488E-A7BD-E2E6753D979D}" destId="{12255512-213F-41DF-90A6-8B4CD74A2B52}" srcOrd="16" destOrd="0" presId="urn:microsoft.com/office/officeart/2005/8/layout/target3"/>
    <dgm:cxn modelId="{958FACB3-7D58-4986-81F2-1F3CD1722080}" type="presParOf" srcId="{71045F8C-00FA-488E-A7BD-E2E6753D979D}" destId="{50C2F88D-8688-44C2-A854-691F34009D3B}" srcOrd="17" destOrd="0" presId="urn:microsoft.com/office/officeart/2005/8/layout/target3"/>
    <dgm:cxn modelId="{3E44D6C1-20EF-4E73-993B-A256E7E443E0}" type="presParOf" srcId="{71045F8C-00FA-488E-A7BD-E2E6753D979D}" destId="{4D19AB04-24FA-40C2-B203-52AE3D15E171}" srcOrd="18" destOrd="0" presId="urn:microsoft.com/office/officeart/2005/8/layout/target3"/>
    <dgm:cxn modelId="{1CD04746-74EF-45F1-B2E8-FA17119FDD15}" type="presParOf" srcId="{71045F8C-00FA-488E-A7BD-E2E6753D979D}" destId="{832BF48F-0145-4429-9E02-8FCA946CCE9E}" srcOrd="19" destOrd="0" presId="urn:microsoft.com/office/officeart/2005/8/layout/target3"/>
    <dgm:cxn modelId="{06E514A0-3A82-45DA-A2DF-21B39B24DF63}" type="presParOf" srcId="{71045F8C-00FA-488E-A7BD-E2E6753D979D}" destId="{E7297F21-D4FD-4A41-AE58-814D01A6B5E7}" srcOrd="20" destOrd="0" presId="urn:microsoft.com/office/officeart/2005/8/layout/target3"/>
    <dgm:cxn modelId="{AD371EF5-7AA5-48DF-BE8C-47BE00033A1C}" type="presParOf" srcId="{71045F8C-00FA-488E-A7BD-E2E6753D979D}" destId="{F69A1436-182C-465B-AD7F-FE48E0C090C1}" srcOrd="21" destOrd="0" presId="urn:microsoft.com/office/officeart/2005/8/layout/target3"/>
    <dgm:cxn modelId="{8DE16C85-1F17-4179-8B2F-CC77947CFC95}" type="presParOf" srcId="{71045F8C-00FA-488E-A7BD-E2E6753D979D}" destId="{AA41A67C-3D3F-4AE9-9E0F-5D7F7BB2E741}" srcOrd="22" destOrd="0" presId="urn:microsoft.com/office/officeart/2005/8/layout/target3"/>
    <dgm:cxn modelId="{8533E607-9CFF-4692-BB31-F97999F9145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VY_22_INOVACE_06_Přivlastňování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Téma:Přivlastňování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A88BB-E0BB-46BD-AD7F-2C1B6D4DFFD1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BF0C8-F53C-4DE4-A1BA-E806C85DB7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978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BF0C8-F53C-4DE4-A1BA-E806C85DB72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574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31E3774-A6EC-4BD5-87F2-136C1DBEE36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2181BA7-DD46-4DEA-980C-5E2DBBFC3609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5584400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824536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mtClean="0"/>
              <a:t>Materiál je určen pro 5.ročník./Project 1-Unit 2</a:t>
            </a:r>
            <a:r>
              <a:rPr lang="cs-CZ" smtClean="0"/>
              <a:t>/</a:t>
            </a:r>
          </a:p>
          <a:p>
            <a:pPr marL="0" indent="0">
              <a:buNone/>
            </a:pPr>
            <a:endParaRPr lang="cs-CZ" smtClean="0"/>
          </a:p>
          <a:p>
            <a:pPr>
              <a:buFont typeface="Wingdings" pitchFamily="2" charset="2"/>
              <a:buChar char="v"/>
            </a:pPr>
            <a:r>
              <a:rPr lang="cs-CZ" smtClean="0"/>
              <a:t>Pracujeme </a:t>
            </a:r>
            <a:r>
              <a:rPr lang="cs-CZ" smtClean="0"/>
              <a:t>s interaktivní tabulí.</a:t>
            </a:r>
          </a:p>
          <a:p>
            <a:pPr>
              <a:buFont typeface="Wingdings" pitchFamily="2" charset="2"/>
              <a:buChar char="v"/>
            </a:pPr>
            <a:endParaRPr lang="cs-CZ"/>
          </a:p>
          <a:p>
            <a:pPr>
              <a:buFont typeface="Wingdings" pitchFamily="2" charset="2"/>
              <a:buChar char="v"/>
            </a:pPr>
            <a:r>
              <a:rPr lang="cs-CZ" smtClean="0"/>
              <a:t>Slouží k zápisu do sešitu po výkladu a procvičení učiva.Je nutné vysvětlit užití přivlastňovacích zájmen ve větách.Netvoříme věty typu :This is mine. </a:t>
            </a:r>
          </a:p>
          <a:p>
            <a:pPr>
              <a:buFont typeface="Wingdings" pitchFamily="2" charset="2"/>
              <a:buChar char="v"/>
            </a:pPr>
            <a:endParaRPr lang="cs-CZ"/>
          </a:p>
          <a:p>
            <a:pPr>
              <a:buFont typeface="Wingdings" pitchFamily="2" charset="2"/>
              <a:buChar char="v"/>
            </a:pPr>
            <a:r>
              <a:rPr lang="cs-CZ" smtClean="0"/>
              <a:t>Zopakujeme dětem známé učivo o přivlastňovacích přídavných jménech.Tvoříme věty k obrázkům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smtClean="0"/>
              <a:t>a příklad si děti zapíší do sešitu</a:t>
            </a:r>
            <a:r>
              <a:rPr lang="cs-CZ" smtClean="0"/>
              <a:t>.</a:t>
            </a:r>
          </a:p>
          <a:p>
            <a:pPr>
              <a:buFont typeface="Wingdings" pitchFamily="2" charset="2"/>
              <a:buChar char="v"/>
            </a:pPr>
            <a:endParaRPr lang="cs-CZ" smtClean="0"/>
          </a:p>
          <a:p>
            <a:pPr>
              <a:buFont typeface="Wingdings" pitchFamily="2" charset="2"/>
              <a:buChar char="v"/>
            </a:pPr>
            <a:r>
              <a:rPr lang="cs-CZ" smtClean="0"/>
              <a:t>Inovace:Materiál slouží k aktivnímu osvojení učiva prostřednictvím interaktivní tabule</a:t>
            </a: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28523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-31948" y="1268760"/>
            <a:ext cx="7851648" cy="1828800"/>
          </a:xfrm>
        </p:spPr>
        <p:txBody>
          <a:bodyPr/>
          <a:lstStyle/>
          <a:p>
            <a:r>
              <a:rPr lang="cs-CZ" smtClean="0"/>
              <a:t>Přivlastňování</a:t>
            </a:r>
            <a:r>
              <a:rPr lang="cs-CZ" smtClean="0"/>
              <a:t> 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</a:t>
            </a:r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3284984"/>
            <a:ext cx="7854696" cy="1696152"/>
          </a:xfrm>
        </p:spPr>
        <p:txBody>
          <a:bodyPr/>
          <a:lstStyle/>
          <a:p>
            <a:r>
              <a:rPr lang="cs-CZ" smtClean="0"/>
              <a:t>Anglický jazyk pro 5.ročník</a:t>
            </a:r>
          </a:p>
          <a:p>
            <a:endParaRPr lang="cs-CZ"/>
          </a:p>
          <a:p>
            <a:r>
              <a:rPr lang="cs-CZ" smtClean="0"/>
              <a:t>Mgr.Olga Kolářová</a:t>
            </a:r>
            <a:endParaRPr lang="cs-CZ"/>
          </a:p>
        </p:txBody>
      </p:sp>
      <p:pic>
        <p:nvPicPr>
          <p:cNvPr id="2050" name="Picture 2" descr="C:\Users\Kolářová\AppData\Local\Microsoft\Windows\Temporary Internet Files\Content.IE5\AM1I8PN9\MC9003260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61048"/>
            <a:ext cx="211070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71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43182"/>
            <a:ext cx="8229600" cy="4389120"/>
          </a:xfrm>
        </p:spPr>
        <p:txBody>
          <a:bodyPr/>
          <a:lstStyle/>
          <a:p>
            <a:r>
              <a:rPr lang="cs-CZ" sz="3600" smtClean="0"/>
              <a:t>Přehled přivlastňovacích zájmen</a:t>
            </a:r>
          </a:p>
          <a:p>
            <a:endParaRPr lang="cs-CZ" sz="3600"/>
          </a:p>
          <a:p>
            <a:r>
              <a:rPr lang="cs-CZ" sz="3600" smtClean="0"/>
              <a:t>Užití přídavných jmen přivlastňovacích</a:t>
            </a:r>
          </a:p>
          <a:p>
            <a:pPr marL="0" indent="0">
              <a:buNone/>
            </a:pPr>
            <a:endParaRPr lang="cs-CZ" sz="3600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53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PŘIVLASTŇOVACÍ ZÁJMENA</a:t>
            </a:r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smtClean="0">
                <a:solidFill>
                  <a:srgbClr val="00B050"/>
                </a:solidFill>
              </a:rPr>
              <a:t>můj         my</a:t>
            </a:r>
          </a:p>
          <a:p>
            <a:pPr marL="0" indent="0">
              <a:buNone/>
            </a:pPr>
            <a:r>
              <a:rPr lang="cs-CZ" sz="4000">
                <a:solidFill>
                  <a:srgbClr val="00B050"/>
                </a:solidFill>
              </a:rPr>
              <a:t>t</a:t>
            </a:r>
            <a:r>
              <a:rPr lang="cs-CZ" sz="4000" smtClean="0">
                <a:solidFill>
                  <a:srgbClr val="00B050"/>
                </a:solidFill>
              </a:rPr>
              <a:t>vůj         your</a:t>
            </a:r>
          </a:p>
          <a:p>
            <a:pPr marL="0" indent="0">
              <a:buNone/>
            </a:pPr>
            <a:r>
              <a:rPr lang="cs-CZ" sz="4000">
                <a:solidFill>
                  <a:srgbClr val="00B050"/>
                </a:solidFill>
              </a:rPr>
              <a:t>j</a:t>
            </a:r>
            <a:r>
              <a:rPr lang="cs-CZ" sz="4000" smtClean="0">
                <a:solidFill>
                  <a:srgbClr val="00B050"/>
                </a:solidFill>
              </a:rPr>
              <a:t>eho         his</a:t>
            </a:r>
          </a:p>
          <a:p>
            <a:pPr marL="0" indent="0">
              <a:buNone/>
            </a:pPr>
            <a:r>
              <a:rPr lang="cs-CZ" sz="4000" smtClean="0">
                <a:solidFill>
                  <a:srgbClr val="00B050"/>
                </a:solidFill>
              </a:rPr>
              <a:t>její           her</a:t>
            </a:r>
          </a:p>
          <a:p>
            <a:pPr marL="0" indent="0">
              <a:buNone/>
            </a:pPr>
            <a:r>
              <a:rPr lang="cs-CZ" sz="4000">
                <a:solidFill>
                  <a:srgbClr val="00B050"/>
                </a:solidFill>
              </a:rPr>
              <a:t>j</a:t>
            </a:r>
            <a:r>
              <a:rPr lang="cs-CZ" sz="4000" smtClean="0">
                <a:solidFill>
                  <a:srgbClr val="00B050"/>
                </a:solidFill>
              </a:rPr>
              <a:t>eho         its            </a:t>
            </a:r>
            <a:endParaRPr lang="cs-CZ" sz="4000">
              <a:solidFill>
                <a:srgbClr val="00B050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>
                <a:solidFill>
                  <a:schemeClr val="accent5">
                    <a:lumMod val="50000"/>
                  </a:schemeClr>
                </a:solidFill>
              </a:rPr>
              <a:t>n</a:t>
            </a:r>
            <a:r>
              <a:rPr lang="cs-CZ" sz="4000" smtClean="0">
                <a:solidFill>
                  <a:schemeClr val="accent5">
                    <a:lumMod val="50000"/>
                  </a:schemeClr>
                </a:solidFill>
              </a:rPr>
              <a:t>áš          our</a:t>
            </a:r>
          </a:p>
          <a:p>
            <a:pPr marL="0" indent="0">
              <a:buNone/>
            </a:pPr>
            <a:r>
              <a:rPr lang="cs-CZ" sz="4000">
                <a:solidFill>
                  <a:schemeClr val="accent5">
                    <a:lumMod val="50000"/>
                  </a:schemeClr>
                </a:solidFill>
              </a:rPr>
              <a:t>v</a:t>
            </a:r>
            <a:r>
              <a:rPr lang="cs-CZ" sz="4000" smtClean="0">
                <a:solidFill>
                  <a:schemeClr val="accent5">
                    <a:lumMod val="50000"/>
                  </a:schemeClr>
                </a:solidFill>
              </a:rPr>
              <a:t>áš           your</a:t>
            </a:r>
          </a:p>
          <a:p>
            <a:pPr marL="0" indent="0">
              <a:buNone/>
            </a:pPr>
            <a:r>
              <a:rPr lang="cs-CZ" sz="4000">
                <a:solidFill>
                  <a:schemeClr val="accent5">
                    <a:lumMod val="50000"/>
                  </a:schemeClr>
                </a:solidFill>
              </a:rPr>
              <a:t>j</a:t>
            </a:r>
            <a:r>
              <a:rPr lang="cs-CZ" sz="4000" smtClean="0">
                <a:solidFill>
                  <a:schemeClr val="accent5">
                    <a:lumMod val="50000"/>
                  </a:schemeClr>
                </a:solidFill>
              </a:rPr>
              <a:t>ejich       their</a:t>
            </a:r>
            <a:endParaRPr lang="cs-CZ" sz="400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1547664" y="2348880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1547664" y="3068960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547664" y="3789040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1548272" y="4437112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691680" y="5229200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5724128" y="2348855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5724128" y="3074665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5940152" y="3777605"/>
            <a:ext cx="79208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788024" y="5733256"/>
            <a:ext cx="23332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Opiš si do sešitu</a:t>
            </a:r>
          </a:p>
          <a:p>
            <a:r>
              <a:rPr lang="cs-CZ" sz="2400"/>
              <a:t>a</a:t>
            </a:r>
            <a:r>
              <a:rPr lang="cs-CZ" sz="2400" smtClean="0"/>
              <a:t> zapamatuj si</a:t>
            </a:r>
            <a:endParaRPr lang="cs-CZ" sz="2400"/>
          </a:p>
        </p:txBody>
      </p:sp>
      <p:pic>
        <p:nvPicPr>
          <p:cNvPr id="1026" name="Picture 2" descr="C:\Users\Kolářová\AppData\Local\Microsoft\Windows\Temporary Internet Files\Content.IE5\S7687CZ2\MC9002821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822" y="4289911"/>
            <a:ext cx="1440160" cy="254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32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Whose is this?</a:t>
            </a:r>
            <a:endParaRPr lang="cs-CZ"/>
          </a:p>
        </p:txBody>
      </p:sp>
      <p:pic>
        <p:nvPicPr>
          <p:cNvPr id="1026" name="Picture 2" descr="C:\Users\Kolářová\AppData\Local\Microsoft\Windows\Temporary Internet Files\Content.IE5\K0O7W0UI\MC90019935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64332"/>
            <a:ext cx="3203418" cy="209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S7687CZ2\MC9003488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81" y="609051"/>
            <a:ext cx="1793308" cy="240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 rot="20273401">
            <a:off x="7428587" y="2048413"/>
            <a:ext cx="110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solidFill>
                  <a:schemeClr val="bg1"/>
                </a:solidFill>
              </a:rPr>
              <a:t>David</a:t>
            </a:r>
            <a:endParaRPr lang="cs-CZ" sz="2400">
              <a:solidFill>
                <a:schemeClr val="bg1"/>
              </a:solidFill>
            </a:endParaRPr>
          </a:p>
        </p:txBody>
      </p:sp>
      <p:pic>
        <p:nvPicPr>
          <p:cNvPr id="1028" name="Picture 4" descr="C:\Users\Kolářová\AppData\Local\Microsoft\Windows\Temporary Internet Files\Content.IE5\K0O7W0UI\MC9002177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552" y="852371"/>
            <a:ext cx="1763878" cy="94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123728" y="2092879"/>
            <a:ext cx="42736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This is  </a:t>
            </a:r>
            <a:r>
              <a:rPr lang="cs-CZ" sz="2800" b="1" smtClean="0">
                <a:solidFill>
                  <a:srgbClr val="00B0F0"/>
                </a:solidFill>
              </a:rPr>
              <a:t>Tom´s </a:t>
            </a:r>
            <a:r>
              <a:rPr lang="cs-CZ" sz="2800" smtClean="0"/>
              <a:t> pencilcase.</a:t>
            </a:r>
          </a:p>
          <a:p>
            <a:r>
              <a:rPr lang="cs-CZ" sz="2800" smtClean="0"/>
              <a:t>This is  </a:t>
            </a:r>
            <a:r>
              <a:rPr lang="cs-CZ" sz="2800" b="1" smtClean="0">
                <a:solidFill>
                  <a:srgbClr val="00B0F0"/>
                </a:solidFill>
              </a:rPr>
              <a:t>his</a:t>
            </a:r>
            <a:r>
              <a:rPr lang="cs-CZ" sz="2800" smtClean="0">
                <a:solidFill>
                  <a:srgbClr val="00B0F0"/>
                </a:solidFill>
              </a:rPr>
              <a:t> </a:t>
            </a:r>
            <a:r>
              <a:rPr lang="cs-CZ" sz="2800" smtClean="0"/>
              <a:t> pencilcase.</a:t>
            </a:r>
            <a:endParaRPr lang="cs-CZ" sz="2800"/>
          </a:p>
        </p:txBody>
      </p:sp>
      <p:pic>
        <p:nvPicPr>
          <p:cNvPr id="1029" name="Picture 5" descr="C:\Users\Kolářová\AppData\Local\Microsoft\Windows\Temporary Internet Files\Content.IE5\DE4CGPLA\MC9003204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17402"/>
            <a:ext cx="3096344" cy="263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1668794">
            <a:off x="1975666" y="5330226"/>
            <a:ext cx="85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olidFill>
                  <a:srgbClr val="FFC000"/>
                </a:solidFill>
              </a:rPr>
              <a:t>Mike</a:t>
            </a:r>
            <a:endParaRPr lang="cs-CZ" sz="2400">
              <a:solidFill>
                <a:srgbClr val="FFC000"/>
              </a:solidFill>
            </a:endParaRPr>
          </a:p>
        </p:txBody>
      </p:sp>
      <p:pic>
        <p:nvPicPr>
          <p:cNvPr id="1030" name="Picture 6" descr="C:\Users\Kolářová\AppData\Local\Microsoft\Windows\Temporary Internet Files\Content.IE5\K0O7W0UI\MC90011345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403"/>
            <a:ext cx="2922965" cy="314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ipka dolů 11"/>
          <p:cNvSpPr/>
          <p:nvPr/>
        </p:nvSpPr>
        <p:spPr>
          <a:xfrm>
            <a:off x="4733859" y="1857151"/>
            <a:ext cx="484632" cy="2446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603018">
            <a:off x="3572948" y="3247386"/>
            <a:ext cx="1129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>
                <a:solidFill>
                  <a:prstClr val="black"/>
                </a:solidFill>
              </a:rPr>
              <a:t>Jane</a:t>
            </a:r>
          </a:p>
        </p:txBody>
      </p:sp>
      <p:sp>
        <p:nvSpPr>
          <p:cNvPr id="15" name="TextovéPole 14"/>
          <p:cNvSpPr txBox="1"/>
          <p:nvPr/>
        </p:nvSpPr>
        <p:spPr>
          <a:xfrm rot="4145013">
            <a:off x="6165695" y="5099393"/>
            <a:ext cx="124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Victoria</a:t>
            </a:r>
            <a:endParaRPr lang="cs-CZ" sz="240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6146451"/>
            <a:ext cx="6147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Zapiš si do sešitu otázku a  příklad odpovědi</a:t>
            </a:r>
            <a:r>
              <a:rPr lang="cs-CZ" smtClean="0"/>
              <a:t>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53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Zdroje: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43182"/>
            <a:ext cx="82296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smtClean="0"/>
              <a:t>Ilustrace:</a:t>
            </a:r>
          </a:p>
          <a:p>
            <a:pPr marL="0" indent="0">
              <a:buNone/>
            </a:pPr>
            <a:endParaRPr lang="cs-CZ" sz="3200"/>
          </a:p>
          <a:p>
            <a:pPr marL="0" indent="0">
              <a:buNone/>
            </a:pPr>
            <a:r>
              <a:rPr lang="cs-CZ" sz="3200" smtClean="0">
                <a:hlinkClick r:id="rId2"/>
              </a:rPr>
              <a:t>www.office.microsoft.com</a:t>
            </a:r>
            <a:endParaRPr lang="cs-CZ" sz="3200" smtClean="0"/>
          </a:p>
          <a:p>
            <a:pPr marL="0" indent="0">
              <a:buNone/>
            </a:pPr>
            <a:endParaRPr lang="cs-CZ" sz="3200"/>
          </a:p>
        </p:txBody>
      </p:sp>
    </p:spTree>
    <p:extLst>
      <p:ext uri="{BB962C8B-B14F-4D97-AF65-F5344CB8AC3E}">
        <p14:creationId xmlns:p14="http://schemas.microsoft.com/office/powerpoint/2010/main" val="85792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127</TotalTime>
  <Words>178</Words>
  <Application>Microsoft Office PowerPoint</Application>
  <PresentationFormat>Předvádění na obrazovce (4:3)</PresentationFormat>
  <Paragraphs>49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Motiv systému Office</vt:lpstr>
      <vt:lpstr>Prezentace aplikace PowerPoint</vt:lpstr>
      <vt:lpstr>Anotace:</vt:lpstr>
      <vt:lpstr>Přivlastňování          </vt:lpstr>
      <vt:lpstr>Obsah:</vt:lpstr>
      <vt:lpstr>PŘIVLASTŇOVACÍ ZÁJMENA</vt:lpstr>
      <vt:lpstr>Whose is this?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PŘIVLASTŇOVACÍ ZÁJMENA</dc:title>
  <dc:creator>Kolářová</dc:creator>
  <cp:lastModifiedBy>Kolářová</cp:lastModifiedBy>
  <cp:revision>16</cp:revision>
  <dcterms:created xsi:type="dcterms:W3CDTF">2011-10-22T12:28:20Z</dcterms:created>
  <dcterms:modified xsi:type="dcterms:W3CDTF">2011-11-09T20:10:40Z</dcterms:modified>
</cp:coreProperties>
</file>