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708" r:id="rId3"/>
  </p:sldMasterIdLst>
  <p:notesMasterIdLst>
    <p:notesMasterId r:id="rId11"/>
  </p:notesMasterIdLst>
  <p:sldIdLst>
    <p:sldId id="268" r:id="rId4"/>
    <p:sldId id="258" r:id="rId5"/>
    <p:sldId id="266" r:id="rId6"/>
    <p:sldId id="260" r:id="rId7"/>
    <p:sldId id="256" r:id="rId8"/>
    <p:sldId id="257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64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VY_22_INOVACE_06_Zařízení místností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Téma:Zařízení místností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4.ročník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29EAFC-8BD9-46A1-9E11-89B7F4FBBBC9}" type="presOf" srcId="{FBBFC3EA-9D9D-4F3A-BEA6-9C2C0E46BF20}" destId="{832BF48F-0145-4429-9E02-8FCA946CCE9E}" srcOrd="1" destOrd="0" presId="urn:microsoft.com/office/officeart/2005/8/layout/target3"/>
    <dgm:cxn modelId="{6150AB44-5743-477E-A297-8EF41F9FB052}" type="presOf" srcId="{39F8B381-5807-488E-AC22-73DD4140ED4A}" destId="{71045F8C-00FA-488E-A7BD-E2E6753D979D}" srcOrd="0" destOrd="0" presId="urn:microsoft.com/office/officeart/2005/8/layout/target3"/>
    <dgm:cxn modelId="{9D6E0185-4FEB-4B9E-89DB-FDD9C9FFD58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EDAB3F7-7DE5-4765-BAD4-F3D226D4101A}" type="presOf" srcId="{EBC41103-E2E5-4D48-9B4B-425520D3D098}" destId="{50C2F88D-8688-44C2-A854-691F34009D3B}" srcOrd="0" destOrd="0" presId="urn:microsoft.com/office/officeart/2005/8/layout/target3"/>
    <dgm:cxn modelId="{18D3B0B8-6320-47BE-9C55-7F4756A8A6A1}" type="presOf" srcId="{DAEA276B-ECF9-46F6-A7D3-4693B2D32BC4}" destId="{F69A1436-182C-465B-AD7F-FE48E0C090C1}" srcOrd="1" destOrd="0" presId="urn:microsoft.com/office/officeart/2005/8/layout/target3"/>
    <dgm:cxn modelId="{9E8C1ED9-AC3A-46F0-99C4-90CF1802DD06}" type="presOf" srcId="{C73C7642-F245-4585-8F88-243F9FAEF6CA}" destId="{AA41A67C-3D3F-4AE9-9E0F-5D7F7BB2E741}" srcOrd="1" destOrd="0" presId="urn:microsoft.com/office/officeart/2005/8/layout/target3"/>
    <dgm:cxn modelId="{CE6D5EFD-35AE-42D3-ACD4-57B3B73D61B7}" type="presOf" srcId="{C73C7642-F245-4585-8F88-243F9FAEF6CA}" destId="{97289DF2-90F4-4EC2-A9FC-633B00BAB610}" srcOrd="0" destOrd="0" presId="urn:microsoft.com/office/officeart/2005/8/layout/target3"/>
    <dgm:cxn modelId="{D49CDDC4-455D-4DDB-A489-6D2C5542F705}" type="presOf" srcId="{445C7998-7549-48B0-BD68-D4F0167F02E5}" destId="{BC35EE03-4121-4EF9-923D-7CB6D30D358D}" srcOrd="0" destOrd="0" presId="urn:microsoft.com/office/officeart/2005/8/layout/target3"/>
    <dgm:cxn modelId="{E2F860CF-73B9-424F-821E-CA6D11F4AF09}" type="presOf" srcId="{DAEA276B-ECF9-46F6-A7D3-4693B2D32BC4}" destId="{CDED6FE3-AD8F-4ACC-B6B8-710EDDD97598}" srcOrd="0" destOrd="0" presId="urn:microsoft.com/office/officeart/2005/8/layout/target3"/>
    <dgm:cxn modelId="{CC024134-3C83-442B-AC41-32ABD5AD26DF}" type="presOf" srcId="{EBC41103-E2E5-4D48-9B4B-425520D3D098}" destId="{F969C235-9271-4D34-B740-D627A121CAD0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58BBBFD-DAEB-40EB-868D-9E107F46FEDF}" type="presOf" srcId="{445C7998-7549-48B0-BD68-D4F0167F02E5}" destId="{4D19AB04-24FA-40C2-B203-52AE3D15E171}" srcOrd="1" destOrd="0" presId="urn:microsoft.com/office/officeart/2005/8/layout/target3"/>
    <dgm:cxn modelId="{63FB7D1D-CCB0-4B37-A4D5-5671958D656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AD41E34-D0D5-40B5-90B9-7E1B79D47743}" type="presOf" srcId="{019433A1-1324-4DE1-9E6F-32B851095F74}" destId="{E7297F21-D4FD-4A41-AE58-814D01A6B5E7}" srcOrd="1" destOrd="0" presId="urn:microsoft.com/office/officeart/2005/8/layout/target3"/>
    <dgm:cxn modelId="{BFF5AB3C-0093-45BA-8D39-94A6519F48C3}" type="presParOf" srcId="{71045F8C-00FA-488E-A7BD-E2E6753D979D}" destId="{3577EC6B-C980-4F34-8C69-4365E7B8FC8C}" srcOrd="0" destOrd="0" presId="urn:microsoft.com/office/officeart/2005/8/layout/target3"/>
    <dgm:cxn modelId="{02EBCF29-7616-42B8-B316-E5D8D4373736}" type="presParOf" srcId="{71045F8C-00FA-488E-A7BD-E2E6753D979D}" destId="{6940EB87-DC1D-4BC3-9408-9AC2E1FFC039}" srcOrd="1" destOrd="0" presId="urn:microsoft.com/office/officeart/2005/8/layout/target3"/>
    <dgm:cxn modelId="{2590C441-8B31-43EE-BEEC-2DDF88A5FF85}" type="presParOf" srcId="{71045F8C-00FA-488E-A7BD-E2E6753D979D}" destId="{BC35EE03-4121-4EF9-923D-7CB6D30D358D}" srcOrd="2" destOrd="0" presId="urn:microsoft.com/office/officeart/2005/8/layout/target3"/>
    <dgm:cxn modelId="{97C19F61-EFD1-4402-B491-F90870AA3EF8}" type="presParOf" srcId="{71045F8C-00FA-488E-A7BD-E2E6753D979D}" destId="{C95EEA27-3CBF-4645-A92D-9D8AF5C1CBFC}" srcOrd="3" destOrd="0" presId="urn:microsoft.com/office/officeart/2005/8/layout/target3"/>
    <dgm:cxn modelId="{019CA307-9895-4BCB-B0EE-DBA37CAFE79D}" type="presParOf" srcId="{71045F8C-00FA-488E-A7BD-E2E6753D979D}" destId="{851BB866-B6AE-4566-893F-4C635BA974FC}" srcOrd="4" destOrd="0" presId="urn:microsoft.com/office/officeart/2005/8/layout/target3"/>
    <dgm:cxn modelId="{9597EBFD-ACED-424C-A725-90C3B8570596}" type="presParOf" srcId="{71045F8C-00FA-488E-A7BD-E2E6753D979D}" destId="{643EA938-EDE0-4533-ACCC-D2BD6F3A527C}" srcOrd="5" destOrd="0" presId="urn:microsoft.com/office/officeart/2005/8/layout/target3"/>
    <dgm:cxn modelId="{32E08222-CAB7-4CD7-ADF4-30A9E3B7F6B0}" type="presParOf" srcId="{71045F8C-00FA-488E-A7BD-E2E6753D979D}" destId="{92F31B18-D66D-4CC7-89B9-378928DE877D}" srcOrd="6" destOrd="0" presId="urn:microsoft.com/office/officeart/2005/8/layout/target3"/>
    <dgm:cxn modelId="{14A67704-95AB-45F2-8D4F-B0F102804593}" type="presParOf" srcId="{71045F8C-00FA-488E-A7BD-E2E6753D979D}" destId="{902074E1-B931-4618-97F1-FADBE82E9C3C}" srcOrd="7" destOrd="0" presId="urn:microsoft.com/office/officeart/2005/8/layout/target3"/>
    <dgm:cxn modelId="{B2F70588-130A-4A44-A74F-5FF4A6418211}" type="presParOf" srcId="{71045F8C-00FA-488E-A7BD-E2E6753D979D}" destId="{A3817367-F2BC-482F-8832-FA00B51DCCF3}" srcOrd="8" destOrd="0" presId="urn:microsoft.com/office/officeart/2005/8/layout/target3"/>
    <dgm:cxn modelId="{D5AB9BFD-5AD9-4B69-AB3E-A8301F6BF65A}" type="presParOf" srcId="{71045F8C-00FA-488E-A7BD-E2E6753D979D}" destId="{626ABFF6-56C8-4386-B662-68EC364EED9D}" srcOrd="9" destOrd="0" presId="urn:microsoft.com/office/officeart/2005/8/layout/target3"/>
    <dgm:cxn modelId="{71B4E058-BE43-4D79-A4FB-2271309A813D}" type="presParOf" srcId="{71045F8C-00FA-488E-A7BD-E2E6753D979D}" destId="{6DB11F1C-D028-4800-9625-6611CA9DE6D4}" srcOrd="10" destOrd="0" presId="urn:microsoft.com/office/officeart/2005/8/layout/target3"/>
    <dgm:cxn modelId="{7EEDF02F-2C75-4C7E-91BA-71AA41E5E518}" type="presParOf" srcId="{71045F8C-00FA-488E-A7BD-E2E6753D979D}" destId="{CDED6FE3-AD8F-4ACC-B6B8-710EDDD97598}" srcOrd="11" destOrd="0" presId="urn:microsoft.com/office/officeart/2005/8/layout/target3"/>
    <dgm:cxn modelId="{252D3C2E-564C-461D-839B-74DBD4DBE88A}" type="presParOf" srcId="{71045F8C-00FA-488E-A7BD-E2E6753D979D}" destId="{397AC6D7-84A6-4150-958F-83C92D9ACF38}" srcOrd="12" destOrd="0" presId="urn:microsoft.com/office/officeart/2005/8/layout/target3"/>
    <dgm:cxn modelId="{837E62FB-2B62-4968-A57A-5AC55F733B5A}" type="presParOf" srcId="{71045F8C-00FA-488E-A7BD-E2E6753D979D}" destId="{D7419528-33A6-416D-9E64-B3F7915C5149}" srcOrd="13" destOrd="0" presId="urn:microsoft.com/office/officeart/2005/8/layout/target3"/>
    <dgm:cxn modelId="{CC4EFE57-78AF-4D4E-A443-4EA7813B982B}" type="presParOf" srcId="{71045F8C-00FA-488E-A7BD-E2E6753D979D}" destId="{97289DF2-90F4-4EC2-A9FC-633B00BAB610}" srcOrd="14" destOrd="0" presId="urn:microsoft.com/office/officeart/2005/8/layout/target3"/>
    <dgm:cxn modelId="{94A46C8E-09EC-464C-A5C0-74CC3BB6B584}" type="presParOf" srcId="{71045F8C-00FA-488E-A7BD-E2E6753D979D}" destId="{234EBA9D-95B4-4C20-A84E-6F65F1085DC6}" srcOrd="15" destOrd="0" presId="urn:microsoft.com/office/officeart/2005/8/layout/target3"/>
    <dgm:cxn modelId="{F693CDFF-1222-4666-A3AD-DD84744B4A98}" type="presParOf" srcId="{71045F8C-00FA-488E-A7BD-E2E6753D979D}" destId="{12255512-213F-41DF-90A6-8B4CD74A2B52}" srcOrd="16" destOrd="0" presId="urn:microsoft.com/office/officeart/2005/8/layout/target3"/>
    <dgm:cxn modelId="{E9CB6407-1941-457A-BFD9-E2CA2614FE4C}" type="presParOf" srcId="{71045F8C-00FA-488E-A7BD-E2E6753D979D}" destId="{50C2F88D-8688-44C2-A854-691F34009D3B}" srcOrd="17" destOrd="0" presId="urn:microsoft.com/office/officeart/2005/8/layout/target3"/>
    <dgm:cxn modelId="{A899D3D3-B0AE-47B5-B4FE-4CBA6FE4DE18}" type="presParOf" srcId="{71045F8C-00FA-488E-A7BD-E2E6753D979D}" destId="{4D19AB04-24FA-40C2-B203-52AE3D15E171}" srcOrd="18" destOrd="0" presId="urn:microsoft.com/office/officeart/2005/8/layout/target3"/>
    <dgm:cxn modelId="{F55A1055-B5AA-4C81-BB81-D9B4865D6157}" type="presParOf" srcId="{71045F8C-00FA-488E-A7BD-E2E6753D979D}" destId="{832BF48F-0145-4429-9E02-8FCA946CCE9E}" srcOrd="19" destOrd="0" presId="urn:microsoft.com/office/officeart/2005/8/layout/target3"/>
    <dgm:cxn modelId="{52066201-D935-4DCB-8A20-4572BA7E73D3}" type="presParOf" srcId="{71045F8C-00FA-488E-A7BD-E2E6753D979D}" destId="{E7297F21-D4FD-4A41-AE58-814D01A6B5E7}" srcOrd="20" destOrd="0" presId="urn:microsoft.com/office/officeart/2005/8/layout/target3"/>
    <dgm:cxn modelId="{9735E4B6-F433-4D1C-B447-2349549C54B1}" type="presParOf" srcId="{71045F8C-00FA-488E-A7BD-E2E6753D979D}" destId="{F69A1436-182C-465B-AD7F-FE48E0C090C1}" srcOrd="21" destOrd="0" presId="urn:microsoft.com/office/officeart/2005/8/layout/target3"/>
    <dgm:cxn modelId="{0A15D633-6D40-40AE-AFF4-779C7FE1D688}" type="presParOf" srcId="{71045F8C-00FA-488E-A7BD-E2E6753D979D}" destId="{AA41A67C-3D3F-4AE9-9E0F-5D7F7BB2E741}" srcOrd="22" destOrd="0" presId="urn:microsoft.com/office/officeart/2005/8/layout/target3"/>
    <dgm:cxn modelId="{CA8A857C-1206-4EA5-82B2-FFFAA6B5537F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E8F885-8AD3-4584-B5B8-2CE24E566EAD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76BB429-AF5E-4279-9C4B-DDAC35B686C4}">
      <dgm:prSet phldrT="[Text]"/>
      <dgm:spPr/>
      <dgm:t>
        <a:bodyPr/>
        <a:lstStyle/>
        <a:p>
          <a:r>
            <a:rPr lang="cs-CZ" smtClean="0"/>
            <a:t>flat</a:t>
          </a:r>
          <a:endParaRPr lang="cs-CZ"/>
        </a:p>
      </dgm:t>
    </dgm:pt>
    <dgm:pt modelId="{438F5EBA-ED9F-458C-929B-829AC291B134}" type="parTrans" cxnId="{DC149C9A-64E3-48B1-A40A-2B0194B01EFC}">
      <dgm:prSet/>
      <dgm:spPr/>
      <dgm:t>
        <a:bodyPr/>
        <a:lstStyle/>
        <a:p>
          <a:endParaRPr lang="cs-CZ"/>
        </a:p>
      </dgm:t>
    </dgm:pt>
    <dgm:pt modelId="{CD9EF7A8-25FC-4D02-93D2-DA8D471009CC}" type="sibTrans" cxnId="{DC149C9A-64E3-48B1-A40A-2B0194B01EFC}">
      <dgm:prSet/>
      <dgm:spPr/>
      <dgm:t>
        <a:bodyPr/>
        <a:lstStyle/>
        <a:p>
          <a:endParaRPr lang="cs-CZ"/>
        </a:p>
      </dgm:t>
    </dgm:pt>
    <dgm:pt modelId="{250F49D1-E7C1-4E34-9350-A040B22902BE}">
      <dgm:prSet phldrT="[Text]"/>
      <dgm:spPr/>
      <dgm:t>
        <a:bodyPr/>
        <a:lstStyle/>
        <a:p>
          <a:r>
            <a:rPr lang="cs-CZ" smtClean="0"/>
            <a:t>kitchen</a:t>
          </a:r>
          <a:endParaRPr lang="cs-CZ"/>
        </a:p>
      </dgm:t>
    </dgm:pt>
    <dgm:pt modelId="{26A44BC4-D2B5-461E-99B7-6D30A1DC6332}" type="parTrans" cxnId="{261FA24B-17CD-4149-AF7F-E8491C85A9EC}">
      <dgm:prSet/>
      <dgm:spPr/>
      <dgm:t>
        <a:bodyPr/>
        <a:lstStyle/>
        <a:p>
          <a:endParaRPr lang="cs-CZ"/>
        </a:p>
      </dgm:t>
    </dgm:pt>
    <dgm:pt modelId="{32832331-0959-4EE1-BD81-91E54622E9AD}" type="sibTrans" cxnId="{261FA24B-17CD-4149-AF7F-E8491C85A9EC}">
      <dgm:prSet/>
      <dgm:spPr/>
      <dgm:t>
        <a:bodyPr/>
        <a:lstStyle/>
        <a:p>
          <a:endParaRPr lang="cs-CZ"/>
        </a:p>
      </dgm:t>
    </dgm:pt>
    <dgm:pt modelId="{D3AC757B-1091-4563-A299-FDC4DE3D95A8}">
      <dgm:prSet phldrT="[Text]"/>
      <dgm:spPr/>
      <dgm:t>
        <a:bodyPr/>
        <a:lstStyle/>
        <a:p>
          <a:r>
            <a:rPr lang="cs-CZ" smtClean="0"/>
            <a:t>bedroom</a:t>
          </a:r>
          <a:endParaRPr lang="cs-CZ"/>
        </a:p>
      </dgm:t>
    </dgm:pt>
    <dgm:pt modelId="{639AF0CC-D860-4B6A-AA94-C11B83559D6D}" type="parTrans" cxnId="{55568A43-CE9B-4E25-8630-EEB8A91AFD8D}">
      <dgm:prSet/>
      <dgm:spPr/>
      <dgm:t>
        <a:bodyPr/>
        <a:lstStyle/>
        <a:p>
          <a:endParaRPr lang="cs-CZ"/>
        </a:p>
      </dgm:t>
    </dgm:pt>
    <dgm:pt modelId="{3AB1B926-6C8E-4AC3-AA59-E1E6EBCFB84E}" type="sibTrans" cxnId="{55568A43-CE9B-4E25-8630-EEB8A91AFD8D}">
      <dgm:prSet/>
      <dgm:spPr/>
      <dgm:t>
        <a:bodyPr/>
        <a:lstStyle/>
        <a:p>
          <a:endParaRPr lang="cs-CZ"/>
        </a:p>
      </dgm:t>
    </dgm:pt>
    <dgm:pt modelId="{DF257AE7-E041-4FF5-B5DB-A849E9A45548}">
      <dgm:prSet phldrT="[Text]"/>
      <dgm:spPr/>
      <dgm:t>
        <a:bodyPr/>
        <a:lstStyle/>
        <a:p>
          <a:r>
            <a:rPr lang="cs-CZ" smtClean="0"/>
            <a:t>living room</a:t>
          </a:r>
          <a:endParaRPr lang="cs-CZ"/>
        </a:p>
      </dgm:t>
    </dgm:pt>
    <dgm:pt modelId="{1BAECA36-5CCD-4C6F-A3F3-0DA0098EA544}" type="parTrans" cxnId="{4A2354DA-C620-4EE5-946D-9CA02211FCDD}">
      <dgm:prSet/>
      <dgm:spPr/>
      <dgm:t>
        <a:bodyPr/>
        <a:lstStyle/>
        <a:p>
          <a:endParaRPr lang="cs-CZ"/>
        </a:p>
      </dgm:t>
    </dgm:pt>
    <dgm:pt modelId="{3FC44229-5009-4B8B-94A9-34D8B6FA2979}" type="sibTrans" cxnId="{4A2354DA-C620-4EE5-946D-9CA02211FCDD}">
      <dgm:prSet/>
      <dgm:spPr/>
      <dgm:t>
        <a:bodyPr/>
        <a:lstStyle/>
        <a:p>
          <a:endParaRPr lang="cs-CZ"/>
        </a:p>
      </dgm:t>
    </dgm:pt>
    <dgm:pt modelId="{49352AD0-8DE3-4199-B751-F40DE2BB2068}">
      <dgm:prSet phldrT="[Text]"/>
      <dgm:spPr/>
      <dgm:t>
        <a:bodyPr/>
        <a:lstStyle/>
        <a:p>
          <a:r>
            <a:rPr lang="cs-CZ" smtClean="0"/>
            <a:t>bathroom</a:t>
          </a:r>
          <a:endParaRPr lang="cs-CZ"/>
        </a:p>
      </dgm:t>
    </dgm:pt>
    <dgm:pt modelId="{DE4719F2-A485-4862-BFA0-981DB75AD26D}" type="parTrans" cxnId="{4944D86F-BD9C-487D-B1D9-16E562BF24EA}">
      <dgm:prSet/>
      <dgm:spPr/>
      <dgm:t>
        <a:bodyPr/>
        <a:lstStyle/>
        <a:p>
          <a:endParaRPr lang="cs-CZ"/>
        </a:p>
      </dgm:t>
    </dgm:pt>
    <dgm:pt modelId="{24DAEFA0-C1AB-4CC5-90FC-9DA1CAEEB474}" type="sibTrans" cxnId="{4944D86F-BD9C-487D-B1D9-16E562BF24EA}">
      <dgm:prSet/>
      <dgm:spPr/>
      <dgm:t>
        <a:bodyPr/>
        <a:lstStyle/>
        <a:p>
          <a:endParaRPr lang="cs-CZ"/>
        </a:p>
      </dgm:t>
    </dgm:pt>
    <dgm:pt modelId="{A6396A16-46BB-450F-8468-33E50DA6AEFE}" type="pres">
      <dgm:prSet presAssocID="{76E8F885-8AD3-4584-B5B8-2CE24E566EA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87DEEF-F1DC-4BCD-9CC5-58B9C008F03D}" type="pres">
      <dgm:prSet presAssocID="{76E8F885-8AD3-4584-B5B8-2CE24E566EAD}" presName="matrix" presStyleCnt="0"/>
      <dgm:spPr/>
    </dgm:pt>
    <dgm:pt modelId="{E4D8781C-BA66-496D-94A8-36D0196904CC}" type="pres">
      <dgm:prSet presAssocID="{76E8F885-8AD3-4584-B5B8-2CE24E566EAD}" presName="tile1" presStyleLbl="node1" presStyleIdx="0" presStyleCnt="4"/>
      <dgm:spPr/>
      <dgm:t>
        <a:bodyPr/>
        <a:lstStyle/>
        <a:p>
          <a:endParaRPr lang="cs-CZ"/>
        </a:p>
      </dgm:t>
    </dgm:pt>
    <dgm:pt modelId="{E373E318-4802-46CE-8913-6A67B00D9C6D}" type="pres">
      <dgm:prSet presAssocID="{76E8F885-8AD3-4584-B5B8-2CE24E566EA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9FC9A7-02A9-4399-8402-86D2C59FF59E}" type="pres">
      <dgm:prSet presAssocID="{76E8F885-8AD3-4584-B5B8-2CE24E566EAD}" presName="tile2" presStyleLbl="node1" presStyleIdx="1" presStyleCnt="4" custLinFactNeighborX="149" custLinFactNeighborY="-2491"/>
      <dgm:spPr/>
      <dgm:t>
        <a:bodyPr/>
        <a:lstStyle/>
        <a:p>
          <a:endParaRPr lang="cs-CZ"/>
        </a:p>
      </dgm:t>
    </dgm:pt>
    <dgm:pt modelId="{E294205D-C551-4062-AE15-D095525FDFA3}" type="pres">
      <dgm:prSet presAssocID="{76E8F885-8AD3-4584-B5B8-2CE24E566EA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BB0B37-31CF-469D-8ABD-A100169FDBA6}" type="pres">
      <dgm:prSet presAssocID="{76E8F885-8AD3-4584-B5B8-2CE24E566EAD}" presName="tile3" presStyleLbl="node1" presStyleIdx="2" presStyleCnt="4" custLinFactNeighborX="-1781" custLinFactNeighborY="821"/>
      <dgm:spPr/>
      <dgm:t>
        <a:bodyPr/>
        <a:lstStyle/>
        <a:p>
          <a:endParaRPr lang="cs-CZ"/>
        </a:p>
      </dgm:t>
    </dgm:pt>
    <dgm:pt modelId="{F14D54CD-6548-4CCC-9C27-E2B66C40023F}" type="pres">
      <dgm:prSet presAssocID="{76E8F885-8AD3-4584-B5B8-2CE24E566EA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C9B517-DEFB-4328-BABC-37D3F3B7EF26}" type="pres">
      <dgm:prSet presAssocID="{76E8F885-8AD3-4584-B5B8-2CE24E566EAD}" presName="tile4" presStyleLbl="node1" presStyleIdx="3" presStyleCnt="4" custLinFactNeighborX="124" custLinFactNeighborY="821"/>
      <dgm:spPr/>
      <dgm:t>
        <a:bodyPr/>
        <a:lstStyle/>
        <a:p>
          <a:endParaRPr lang="cs-CZ"/>
        </a:p>
      </dgm:t>
    </dgm:pt>
    <dgm:pt modelId="{B39754B0-35A2-4622-A2FA-05F8DC724FFB}" type="pres">
      <dgm:prSet presAssocID="{76E8F885-8AD3-4584-B5B8-2CE24E566EA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7386B1-7511-4977-AC4F-B787FF352A64}" type="pres">
      <dgm:prSet presAssocID="{76E8F885-8AD3-4584-B5B8-2CE24E566EA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261FA24B-17CD-4149-AF7F-E8491C85A9EC}" srcId="{E76BB429-AF5E-4279-9C4B-DDAC35B686C4}" destId="{250F49D1-E7C1-4E34-9350-A040B22902BE}" srcOrd="0" destOrd="0" parTransId="{26A44BC4-D2B5-461E-99B7-6D30A1DC6332}" sibTransId="{32832331-0959-4EE1-BD81-91E54622E9AD}"/>
    <dgm:cxn modelId="{62202353-4CC6-4AB7-9E9D-28B9EBCB03A4}" type="presOf" srcId="{250F49D1-E7C1-4E34-9350-A040B22902BE}" destId="{E4D8781C-BA66-496D-94A8-36D0196904CC}" srcOrd="0" destOrd="0" presId="urn:microsoft.com/office/officeart/2005/8/layout/matrix1"/>
    <dgm:cxn modelId="{D8886812-424C-4433-9855-B39A4112A6BE}" type="presOf" srcId="{DF257AE7-E041-4FF5-B5DB-A849E9A45548}" destId="{C6BB0B37-31CF-469D-8ABD-A100169FDBA6}" srcOrd="0" destOrd="0" presId="urn:microsoft.com/office/officeart/2005/8/layout/matrix1"/>
    <dgm:cxn modelId="{DC149C9A-64E3-48B1-A40A-2B0194B01EFC}" srcId="{76E8F885-8AD3-4584-B5B8-2CE24E566EAD}" destId="{E76BB429-AF5E-4279-9C4B-DDAC35B686C4}" srcOrd="0" destOrd="0" parTransId="{438F5EBA-ED9F-458C-929B-829AC291B134}" sibTransId="{CD9EF7A8-25FC-4D02-93D2-DA8D471009CC}"/>
    <dgm:cxn modelId="{124A4452-3CED-470A-8B89-CB41B4143BB3}" type="presOf" srcId="{250F49D1-E7C1-4E34-9350-A040B22902BE}" destId="{E373E318-4802-46CE-8913-6A67B00D9C6D}" srcOrd="1" destOrd="0" presId="urn:microsoft.com/office/officeart/2005/8/layout/matrix1"/>
    <dgm:cxn modelId="{4944D86F-BD9C-487D-B1D9-16E562BF24EA}" srcId="{E76BB429-AF5E-4279-9C4B-DDAC35B686C4}" destId="{49352AD0-8DE3-4199-B751-F40DE2BB2068}" srcOrd="3" destOrd="0" parTransId="{DE4719F2-A485-4862-BFA0-981DB75AD26D}" sibTransId="{24DAEFA0-C1AB-4CC5-90FC-9DA1CAEEB474}"/>
    <dgm:cxn modelId="{4E52336D-11C4-4324-A317-2FB1DBF390E2}" type="presOf" srcId="{E76BB429-AF5E-4279-9C4B-DDAC35B686C4}" destId="{CE7386B1-7511-4977-AC4F-B787FF352A64}" srcOrd="0" destOrd="0" presId="urn:microsoft.com/office/officeart/2005/8/layout/matrix1"/>
    <dgm:cxn modelId="{55568A43-CE9B-4E25-8630-EEB8A91AFD8D}" srcId="{E76BB429-AF5E-4279-9C4B-DDAC35B686C4}" destId="{D3AC757B-1091-4563-A299-FDC4DE3D95A8}" srcOrd="1" destOrd="0" parTransId="{639AF0CC-D860-4B6A-AA94-C11B83559D6D}" sibTransId="{3AB1B926-6C8E-4AC3-AA59-E1E6EBCFB84E}"/>
    <dgm:cxn modelId="{DF98DA4E-AE0E-4A54-84A1-9C64CC458A67}" type="presOf" srcId="{D3AC757B-1091-4563-A299-FDC4DE3D95A8}" destId="{E294205D-C551-4062-AE15-D095525FDFA3}" srcOrd="1" destOrd="0" presId="urn:microsoft.com/office/officeart/2005/8/layout/matrix1"/>
    <dgm:cxn modelId="{A6D60543-3694-4103-AA8A-2B20445FAEB2}" type="presOf" srcId="{D3AC757B-1091-4563-A299-FDC4DE3D95A8}" destId="{329FC9A7-02A9-4399-8402-86D2C59FF59E}" srcOrd="0" destOrd="0" presId="urn:microsoft.com/office/officeart/2005/8/layout/matrix1"/>
    <dgm:cxn modelId="{0F480DDB-B02B-486D-A705-91DB64951127}" type="presOf" srcId="{49352AD0-8DE3-4199-B751-F40DE2BB2068}" destId="{B39754B0-35A2-4622-A2FA-05F8DC724FFB}" srcOrd="1" destOrd="0" presId="urn:microsoft.com/office/officeart/2005/8/layout/matrix1"/>
    <dgm:cxn modelId="{4A2354DA-C620-4EE5-946D-9CA02211FCDD}" srcId="{E76BB429-AF5E-4279-9C4B-DDAC35B686C4}" destId="{DF257AE7-E041-4FF5-B5DB-A849E9A45548}" srcOrd="2" destOrd="0" parTransId="{1BAECA36-5CCD-4C6F-A3F3-0DA0098EA544}" sibTransId="{3FC44229-5009-4B8B-94A9-34D8B6FA2979}"/>
    <dgm:cxn modelId="{52D23527-9D7A-488F-A2DB-05BA954E6753}" type="presOf" srcId="{DF257AE7-E041-4FF5-B5DB-A849E9A45548}" destId="{F14D54CD-6548-4CCC-9C27-E2B66C40023F}" srcOrd="1" destOrd="0" presId="urn:microsoft.com/office/officeart/2005/8/layout/matrix1"/>
    <dgm:cxn modelId="{6AF55273-1B06-4D1E-9927-10DB1E98B99C}" type="presOf" srcId="{49352AD0-8DE3-4199-B751-F40DE2BB2068}" destId="{18C9B517-DEFB-4328-BABC-37D3F3B7EF26}" srcOrd="0" destOrd="0" presId="urn:microsoft.com/office/officeart/2005/8/layout/matrix1"/>
    <dgm:cxn modelId="{11603571-1412-4363-85FC-FF9746ADF076}" type="presOf" srcId="{76E8F885-8AD3-4584-B5B8-2CE24E566EAD}" destId="{A6396A16-46BB-450F-8468-33E50DA6AEFE}" srcOrd="0" destOrd="0" presId="urn:microsoft.com/office/officeart/2005/8/layout/matrix1"/>
    <dgm:cxn modelId="{D582D224-D8E6-4208-A618-30993B2079DF}" type="presParOf" srcId="{A6396A16-46BB-450F-8468-33E50DA6AEFE}" destId="{8487DEEF-F1DC-4BCD-9CC5-58B9C008F03D}" srcOrd="0" destOrd="0" presId="urn:microsoft.com/office/officeart/2005/8/layout/matrix1"/>
    <dgm:cxn modelId="{0AF31D00-19C7-4C09-96D0-EB30DAF7C223}" type="presParOf" srcId="{8487DEEF-F1DC-4BCD-9CC5-58B9C008F03D}" destId="{E4D8781C-BA66-496D-94A8-36D0196904CC}" srcOrd="0" destOrd="0" presId="urn:microsoft.com/office/officeart/2005/8/layout/matrix1"/>
    <dgm:cxn modelId="{79F6AD7D-A413-4942-9B02-518F8533CC0C}" type="presParOf" srcId="{8487DEEF-F1DC-4BCD-9CC5-58B9C008F03D}" destId="{E373E318-4802-46CE-8913-6A67B00D9C6D}" srcOrd="1" destOrd="0" presId="urn:microsoft.com/office/officeart/2005/8/layout/matrix1"/>
    <dgm:cxn modelId="{5C390ECE-7C9E-4CC3-95CA-94565EDA8922}" type="presParOf" srcId="{8487DEEF-F1DC-4BCD-9CC5-58B9C008F03D}" destId="{329FC9A7-02A9-4399-8402-86D2C59FF59E}" srcOrd="2" destOrd="0" presId="urn:microsoft.com/office/officeart/2005/8/layout/matrix1"/>
    <dgm:cxn modelId="{7DF96DF1-F397-49D8-89C9-322C0D145CFC}" type="presParOf" srcId="{8487DEEF-F1DC-4BCD-9CC5-58B9C008F03D}" destId="{E294205D-C551-4062-AE15-D095525FDFA3}" srcOrd="3" destOrd="0" presId="urn:microsoft.com/office/officeart/2005/8/layout/matrix1"/>
    <dgm:cxn modelId="{B424A55B-69B5-486F-AEF1-CA1BFDF095C5}" type="presParOf" srcId="{8487DEEF-F1DC-4BCD-9CC5-58B9C008F03D}" destId="{C6BB0B37-31CF-469D-8ABD-A100169FDBA6}" srcOrd="4" destOrd="0" presId="urn:microsoft.com/office/officeart/2005/8/layout/matrix1"/>
    <dgm:cxn modelId="{8917934B-47F4-4096-8178-4476DC6438EB}" type="presParOf" srcId="{8487DEEF-F1DC-4BCD-9CC5-58B9C008F03D}" destId="{F14D54CD-6548-4CCC-9C27-E2B66C40023F}" srcOrd="5" destOrd="0" presId="urn:microsoft.com/office/officeart/2005/8/layout/matrix1"/>
    <dgm:cxn modelId="{F14EC3D4-D457-4806-97D3-826D590CA366}" type="presParOf" srcId="{8487DEEF-F1DC-4BCD-9CC5-58B9C008F03D}" destId="{18C9B517-DEFB-4328-BABC-37D3F3B7EF26}" srcOrd="6" destOrd="0" presId="urn:microsoft.com/office/officeart/2005/8/layout/matrix1"/>
    <dgm:cxn modelId="{EAF85AD0-7914-4B7E-A19D-406D25F28B1C}" type="presParOf" srcId="{8487DEEF-F1DC-4BCD-9CC5-58B9C008F03D}" destId="{B39754B0-35A2-4622-A2FA-05F8DC724FFB}" srcOrd="7" destOrd="0" presId="urn:microsoft.com/office/officeart/2005/8/layout/matrix1"/>
    <dgm:cxn modelId="{2F803342-F5D1-488C-97B3-5320868A52AE}" type="presParOf" srcId="{A6396A16-46BB-450F-8468-33E50DA6AEFE}" destId="{CE7386B1-7511-4977-AC4F-B787FF352A64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VY_22_INOVACE_06_Zařízení místností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4.ročník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Téma:Zařízení místností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D8781C-BA66-496D-94A8-36D0196904CC}">
      <dsp:nvSpPr>
        <dsp:cNvPr id="0" name=""/>
        <dsp:cNvSpPr/>
      </dsp:nvSpPr>
      <dsp:spPr>
        <a:xfrm rot="16200000">
          <a:off x="1129562" y="-1129562"/>
          <a:ext cx="1742491" cy="4001616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smtClean="0"/>
            <a:t>kitchen</a:t>
          </a:r>
          <a:endParaRPr lang="cs-CZ" sz="3800" kern="1200"/>
        </a:p>
      </dsp:txBody>
      <dsp:txXfrm rot="5400000">
        <a:off x="-1" y="1"/>
        <a:ext cx="4001616" cy="1306868"/>
      </dsp:txXfrm>
    </dsp:sp>
    <dsp:sp modelId="{329FC9A7-02A9-4399-8402-86D2C59FF59E}">
      <dsp:nvSpPr>
        <dsp:cNvPr id="0" name=""/>
        <dsp:cNvSpPr/>
      </dsp:nvSpPr>
      <dsp:spPr>
        <a:xfrm>
          <a:off x="4001616" y="0"/>
          <a:ext cx="4001616" cy="1742491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smtClean="0"/>
            <a:t>bedroom</a:t>
          </a:r>
          <a:endParaRPr lang="cs-CZ" sz="3800" kern="1200"/>
        </a:p>
      </dsp:txBody>
      <dsp:txXfrm>
        <a:off x="4001616" y="0"/>
        <a:ext cx="4001616" cy="1306868"/>
      </dsp:txXfrm>
    </dsp:sp>
    <dsp:sp modelId="{C6BB0B37-31CF-469D-8ABD-A100169FDBA6}">
      <dsp:nvSpPr>
        <dsp:cNvPr id="0" name=""/>
        <dsp:cNvSpPr/>
      </dsp:nvSpPr>
      <dsp:spPr>
        <a:xfrm rot="10800000">
          <a:off x="0" y="1742491"/>
          <a:ext cx="4001616" cy="1742491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smtClean="0"/>
            <a:t>living room</a:t>
          </a:r>
          <a:endParaRPr lang="cs-CZ" sz="3800" kern="1200"/>
        </a:p>
      </dsp:txBody>
      <dsp:txXfrm rot="10800000">
        <a:off x="0" y="2178114"/>
        <a:ext cx="4001616" cy="1306868"/>
      </dsp:txXfrm>
    </dsp:sp>
    <dsp:sp modelId="{18C9B517-DEFB-4328-BABC-37D3F3B7EF26}">
      <dsp:nvSpPr>
        <dsp:cNvPr id="0" name=""/>
        <dsp:cNvSpPr/>
      </dsp:nvSpPr>
      <dsp:spPr>
        <a:xfrm rot="5400000">
          <a:off x="5131178" y="612929"/>
          <a:ext cx="1742491" cy="4001616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smtClean="0"/>
            <a:t>bathroom</a:t>
          </a:r>
          <a:endParaRPr lang="cs-CZ" sz="3800" kern="1200"/>
        </a:p>
      </dsp:txBody>
      <dsp:txXfrm rot="-5400000">
        <a:off x="4001615" y="2178114"/>
        <a:ext cx="4001616" cy="1306868"/>
      </dsp:txXfrm>
    </dsp:sp>
    <dsp:sp modelId="{CE7386B1-7511-4977-AC4F-B787FF352A64}">
      <dsp:nvSpPr>
        <dsp:cNvPr id="0" name=""/>
        <dsp:cNvSpPr/>
      </dsp:nvSpPr>
      <dsp:spPr>
        <a:xfrm>
          <a:off x="2801131" y="1306868"/>
          <a:ext cx="2400969" cy="87124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smtClean="0"/>
            <a:t>flat</a:t>
          </a:r>
          <a:endParaRPr lang="cs-CZ" sz="3800" kern="1200"/>
        </a:p>
      </dsp:txBody>
      <dsp:txXfrm>
        <a:off x="2843662" y="1349399"/>
        <a:ext cx="2315907" cy="7861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4CBB33-9B7D-4CF1-9843-CDE9933D659C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E41618-476D-45A9-8DAB-52849ED4D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980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C6C33DE-1AC0-4956-97BF-E37196A977B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D3521-DD17-4A5E-AAE3-0F3F3C6077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6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0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8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0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7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E698C74-576F-4AE1-875D-4A817AF7DE77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0EBE2B-6385-47A4-A4B9-A07F939B16C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9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6755421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cs-CZ" smtClean="0"/>
              <a:t> Materiál je určen pro 4.ročník k procvičení slovní        zásoby-názvy místností a zařízení/Chit Chat 2,Unit 2-What´s in the house/.</a:t>
            </a:r>
          </a:p>
          <a:p>
            <a:pPr marL="0" indent="0">
              <a:buNone/>
            </a:pPr>
            <a:endParaRPr lang="cs-CZ" smtClean="0"/>
          </a:p>
          <a:p>
            <a:pPr>
              <a:buFont typeface="Wingdings" pitchFamily="2" charset="2"/>
              <a:buChar char="§"/>
            </a:pPr>
            <a:r>
              <a:rPr lang="cs-CZ" smtClean="0"/>
              <a:t>Pracujeme společně u interaktivní tabule.Poté  mohou žáci slova samostatně zapsat do sešitu.</a:t>
            </a:r>
          </a:p>
          <a:p>
            <a:pPr marL="0" indent="0">
              <a:buNone/>
            </a:pPr>
            <a:endParaRPr lang="cs-CZ" smtClean="0"/>
          </a:p>
          <a:p>
            <a:pPr>
              <a:buFont typeface="Wingdings" pitchFamily="2" charset="2"/>
              <a:buChar char="§"/>
            </a:pPr>
            <a:r>
              <a:rPr lang="cs-CZ" smtClean="0"/>
              <a:t>Práci může předcházet práce například s interaktivním  obrázkovým slovníkem,při níž si žáci procvičí méně známá slovíčka a jejich výslovnost</a:t>
            </a:r>
            <a:r>
              <a:rPr lang="cs-CZ" smtClean="0"/>
              <a:t>.</a:t>
            </a:r>
          </a:p>
          <a:p>
            <a:pPr marL="0" indent="0">
              <a:buNone/>
            </a:pPr>
            <a:endParaRPr lang="cs-CZ" smtClean="0"/>
          </a:p>
          <a:p>
            <a:pPr>
              <a:buFont typeface="Wingdings" pitchFamily="2" charset="2"/>
              <a:buChar char="§"/>
            </a:pPr>
            <a:r>
              <a:rPr lang="cs-CZ" smtClean="0"/>
              <a:t>Inovace:Materiál slouží k aktivnímu osvojení  učiva prostřednictvím interaktivní tabule.</a:t>
            </a:r>
            <a:endParaRPr lang="cs-CZ" smtClean="0"/>
          </a:p>
          <a:p>
            <a:pPr>
              <a:buFont typeface="Wingdings" pitchFamily="2" charset="2"/>
              <a:buChar char="§"/>
            </a:pPr>
            <a:endParaRPr lang="cs-CZ" smtClean="0"/>
          </a:p>
          <a:p>
            <a:pPr>
              <a:buFont typeface="Wingdings" pitchFamily="2" charset="2"/>
              <a:buChar char="§"/>
            </a:pPr>
            <a:endParaRPr lang="cs-CZ" smtClean="0"/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0012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14400" smtClean="0">
                <a:solidFill>
                  <a:schemeClr val="accent2">
                    <a:lumMod val="50000"/>
                  </a:schemeClr>
                </a:solidFill>
              </a:rPr>
              <a:t>Zařízení místností</a:t>
            </a:r>
          </a:p>
          <a:p>
            <a:endParaRPr lang="cs-CZ" sz="1440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1440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60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60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60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60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60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60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60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8000" smtClean="0"/>
              <a:t>Mgr.Olga Kolářová</a:t>
            </a:r>
          </a:p>
          <a:p>
            <a:endParaRPr lang="cs-CZ"/>
          </a:p>
          <a:p>
            <a:endParaRPr lang="cs-CZ" smtClean="0"/>
          </a:p>
          <a:p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Anglický jazyk pro 4.ročník</a:t>
            </a:r>
            <a:endParaRPr lang="cs-CZ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52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Přiřaď zařízení do správné místnosti</a:t>
            </a:r>
          </a:p>
          <a:p>
            <a:endParaRPr lang="cs-CZ"/>
          </a:p>
          <a:p>
            <a:pPr marL="0" indent="0">
              <a:buNone/>
            </a:pPr>
            <a:endParaRPr lang="cs-CZ"/>
          </a:p>
          <a:p>
            <a:r>
              <a:rPr lang="cs-CZ" smtClean="0"/>
              <a:t>Doplň chybějící písmena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49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Přiřaď zařízení do správné místnosti</a:t>
            </a:r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898053384"/>
              </p:ext>
            </p:extLst>
          </p:nvPr>
        </p:nvGraphicFramePr>
        <p:xfrm>
          <a:off x="457200" y="1600200"/>
          <a:ext cx="8003232" cy="3484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164542" y="5792136"/>
            <a:ext cx="6960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bath</a:t>
            </a:r>
            <a:endParaRPr lang="cs-CZ" sz="200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5845914"/>
            <a:ext cx="10005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shower</a:t>
            </a:r>
            <a:endParaRPr lang="cs-CZ" sz="2000"/>
          </a:p>
        </p:txBody>
      </p:sp>
      <p:sp>
        <p:nvSpPr>
          <p:cNvPr id="9" name="TextovéPole 8"/>
          <p:cNvSpPr txBox="1"/>
          <p:nvPr/>
        </p:nvSpPr>
        <p:spPr>
          <a:xfrm>
            <a:off x="6076192" y="5845914"/>
            <a:ext cx="708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soap</a:t>
            </a:r>
            <a:endParaRPr lang="cs-CZ" sz="2000"/>
          </a:p>
        </p:txBody>
      </p:sp>
      <p:sp>
        <p:nvSpPr>
          <p:cNvPr id="10" name="TextovéPole 9"/>
          <p:cNvSpPr txBox="1"/>
          <p:nvPr/>
        </p:nvSpPr>
        <p:spPr>
          <a:xfrm>
            <a:off x="4557384" y="5424607"/>
            <a:ext cx="6463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sofa</a:t>
            </a:r>
            <a:endParaRPr lang="cs-CZ" sz="2000"/>
          </a:p>
        </p:txBody>
      </p:sp>
      <p:sp>
        <p:nvSpPr>
          <p:cNvPr id="11" name="TextovéPole 10"/>
          <p:cNvSpPr txBox="1"/>
          <p:nvPr/>
        </p:nvSpPr>
        <p:spPr>
          <a:xfrm>
            <a:off x="1968753" y="5188550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books</a:t>
            </a:r>
            <a:endParaRPr lang="cs-CZ" sz="2000"/>
          </a:p>
        </p:txBody>
      </p:sp>
      <p:sp>
        <p:nvSpPr>
          <p:cNvPr id="12" name="TextovéPole 11"/>
          <p:cNvSpPr txBox="1"/>
          <p:nvPr/>
        </p:nvSpPr>
        <p:spPr>
          <a:xfrm>
            <a:off x="3453506" y="5188550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lamp</a:t>
            </a:r>
            <a:endParaRPr lang="cs-CZ" sz="2000"/>
          </a:p>
        </p:txBody>
      </p:sp>
      <p:sp>
        <p:nvSpPr>
          <p:cNvPr id="13" name="TextovéPole 12"/>
          <p:cNvSpPr txBox="1"/>
          <p:nvPr/>
        </p:nvSpPr>
        <p:spPr>
          <a:xfrm>
            <a:off x="344680" y="6381328"/>
            <a:ext cx="5998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bed</a:t>
            </a:r>
            <a:endParaRPr lang="cs-CZ" sz="2000"/>
          </a:p>
        </p:txBody>
      </p:sp>
      <p:sp>
        <p:nvSpPr>
          <p:cNvPr id="14" name="TextovéPole 13"/>
          <p:cNvSpPr txBox="1"/>
          <p:nvPr/>
        </p:nvSpPr>
        <p:spPr>
          <a:xfrm>
            <a:off x="3613752" y="5988554"/>
            <a:ext cx="1237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w</a:t>
            </a:r>
            <a:r>
              <a:rPr lang="cs-CZ" sz="2000" smtClean="0"/>
              <a:t>ardrobe</a:t>
            </a:r>
            <a:endParaRPr lang="cs-CZ" sz="2000"/>
          </a:p>
        </p:txBody>
      </p:sp>
      <p:sp>
        <p:nvSpPr>
          <p:cNvPr id="16" name="TextovéPole 15"/>
          <p:cNvSpPr txBox="1"/>
          <p:nvPr/>
        </p:nvSpPr>
        <p:spPr>
          <a:xfrm>
            <a:off x="6802673" y="6215246"/>
            <a:ext cx="9444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cooker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1446083" y="6248402"/>
            <a:ext cx="1580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/>
              <a:t>refrigerator</a:t>
            </a:r>
            <a:endParaRPr lang="cs-CZ" sz="2000"/>
          </a:p>
        </p:txBody>
      </p:sp>
      <p:sp>
        <p:nvSpPr>
          <p:cNvPr id="18" name="TextovéPole 17"/>
          <p:cNvSpPr txBox="1"/>
          <p:nvPr/>
        </p:nvSpPr>
        <p:spPr>
          <a:xfrm>
            <a:off x="7454921" y="5661248"/>
            <a:ext cx="1639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/>
              <a:t>dishwasher</a:t>
            </a:r>
            <a:endParaRPr lang="cs-CZ" sz="2000"/>
          </a:p>
        </p:txBody>
      </p:sp>
      <p:sp>
        <p:nvSpPr>
          <p:cNvPr id="20" name="TextovéPole 19"/>
          <p:cNvSpPr txBox="1"/>
          <p:nvPr/>
        </p:nvSpPr>
        <p:spPr>
          <a:xfrm>
            <a:off x="5396015" y="5373216"/>
            <a:ext cx="13340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armchairs</a:t>
            </a:r>
            <a:endParaRPr lang="cs-CZ" sz="2000"/>
          </a:p>
        </p:txBody>
      </p:sp>
      <p:sp>
        <p:nvSpPr>
          <p:cNvPr id="21" name="TextovéPole 20"/>
          <p:cNvSpPr txBox="1"/>
          <p:nvPr/>
        </p:nvSpPr>
        <p:spPr>
          <a:xfrm>
            <a:off x="7007523" y="5191971"/>
            <a:ext cx="894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carpet</a:t>
            </a:r>
            <a:endParaRPr lang="cs-CZ" sz="2000"/>
          </a:p>
        </p:txBody>
      </p:sp>
      <p:sp>
        <p:nvSpPr>
          <p:cNvPr id="22" name="TextovéPole 21"/>
          <p:cNvSpPr txBox="1"/>
          <p:nvPr/>
        </p:nvSpPr>
        <p:spPr>
          <a:xfrm>
            <a:off x="425397" y="5392026"/>
            <a:ext cx="1098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pictures</a:t>
            </a:r>
            <a:endParaRPr lang="cs-CZ" sz="2000"/>
          </a:p>
        </p:txBody>
      </p:sp>
      <p:sp>
        <p:nvSpPr>
          <p:cNvPr id="23" name="TextovéPole 22"/>
          <p:cNvSpPr txBox="1"/>
          <p:nvPr/>
        </p:nvSpPr>
        <p:spPr>
          <a:xfrm>
            <a:off x="5062430" y="6177240"/>
            <a:ext cx="10005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curtain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362361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 chybějící písmena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/>
              <a:t>w</a:t>
            </a:r>
            <a:r>
              <a:rPr lang="cs-CZ" smtClean="0"/>
              <a:t>a_dr_be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p_ctur_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/>
              <a:t>c</a:t>
            </a:r>
            <a:r>
              <a:rPr lang="cs-CZ" smtClean="0"/>
              <a:t>o_c_r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_amp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/>
              <a:t>c</a:t>
            </a:r>
            <a:r>
              <a:rPr lang="cs-CZ" smtClean="0"/>
              <a:t>ur_ai_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/>
              <a:t>s</a:t>
            </a:r>
            <a:r>
              <a:rPr lang="cs-CZ" smtClean="0"/>
              <a:t>_ _p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/>
              <a:t>s</a:t>
            </a:r>
            <a:r>
              <a:rPr lang="cs-CZ" smtClean="0"/>
              <a:t>h_w_r</a:t>
            </a:r>
          </a:p>
          <a:p>
            <a:pPr marL="0" indent="0">
              <a:buNone/>
            </a:pP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220000"/>
              </a:lnSpc>
              <a:buNone/>
            </a:pPr>
            <a:r>
              <a:rPr lang="cs-CZ" smtClean="0"/>
              <a:t>_ ed</a:t>
            </a:r>
          </a:p>
          <a:p>
            <a:pPr marL="0" indent="0">
              <a:lnSpc>
                <a:spcPct val="220000"/>
              </a:lnSpc>
              <a:buNone/>
            </a:pPr>
            <a:r>
              <a:rPr lang="cs-CZ" smtClean="0"/>
              <a:t>ref_ ig_rat_r</a:t>
            </a:r>
          </a:p>
          <a:p>
            <a:pPr marL="0" indent="0">
              <a:lnSpc>
                <a:spcPct val="220000"/>
              </a:lnSpc>
              <a:buNone/>
            </a:pPr>
            <a:r>
              <a:rPr lang="cs-CZ" smtClean="0"/>
              <a:t>_ ook_</a:t>
            </a:r>
          </a:p>
          <a:p>
            <a:pPr marL="0" indent="0">
              <a:lnSpc>
                <a:spcPct val="220000"/>
              </a:lnSpc>
              <a:buNone/>
            </a:pPr>
            <a:r>
              <a:rPr lang="cs-CZ"/>
              <a:t>a</a:t>
            </a:r>
            <a:r>
              <a:rPr lang="cs-CZ" smtClean="0"/>
              <a:t>rm_ _air</a:t>
            </a:r>
          </a:p>
          <a:p>
            <a:pPr marL="0" indent="0">
              <a:lnSpc>
                <a:spcPct val="220000"/>
              </a:lnSpc>
              <a:buNone/>
            </a:pPr>
            <a:r>
              <a:rPr lang="cs-CZ"/>
              <a:t>c</a:t>
            </a:r>
            <a:r>
              <a:rPr lang="cs-CZ" smtClean="0"/>
              <a:t>a_pe_</a:t>
            </a:r>
          </a:p>
          <a:p>
            <a:pPr marL="0" indent="0">
              <a:lnSpc>
                <a:spcPct val="220000"/>
              </a:lnSpc>
              <a:buNone/>
            </a:pPr>
            <a:r>
              <a:rPr lang="cs-CZ"/>
              <a:t>d</a:t>
            </a:r>
            <a:r>
              <a:rPr lang="cs-CZ" smtClean="0"/>
              <a:t>is_was_er</a:t>
            </a:r>
          </a:p>
          <a:p>
            <a:pPr marL="0" indent="0">
              <a:lnSpc>
                <a:spcPct val="220000"/>
              </a:lnSpc>
              <a:buNone/>
            </a:pPr>
            <a:endParaRPr lang="cs-CZ" smtClean="0"/>
          </a:p>
          <a:p>
            <a:pPr marL="0" indent="0">
              <a:lnSpc>
                <a:spcPct val="220000"/>
              </a:lnSpc>
              <a:buNone/>
            </a:pPr>
            <a:endParaRPr lang="cs-CZ" smtClean="0"/>
          </a:p>
          <a:p>
            <a:pPr marL="0" indent="0">
              <a:lnSpc>
                <a:spcPct val="220000"/>
              </a:lnSpc>
              <a:buNone/>
            </a:pPr>
            <a:endParaRPr lang="cs-CZ"/>
          </a:p>
        </p:txBody>
      </p:sp>
      <p:pic>
        <p:nvPicPr>
          <p:cNvPr id="1026" name="Picture 2" descr="C:\Users\Kolářová\AppData\Local\Microsoft\Windows\Temporary Internet Files\Content.IE5\S7687CZ2\MC9003523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2843808" cy="282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DE4CGPLA\MC9003265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46088"/>
            <a:ext cx="1836532" cy="338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70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Ilustrace: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89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106</TotalTime>
  <Words>178</Words>
  <Application>Microsoft Office PowerPoint</Application>
  <PresentationFormat>Předvádění na obrazovce (4:3)</PresentationFormat>
  <Paragraphs>80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Administrativní</vt:lpstr>
      <vt:lpstr>1_Administrativní</vt:lpstr>
      <vt:lpstr>Motiv systému Office</vt:lpstr>
      <vt:lpstr>Prezentace aplikace PowerPoint</vt:lpstr>
      <vt:lpstr>ANOTACE</vt:lpstr>
      <vt:lpstr>Anglický jazyk pro 4.ročník</vt:lpstr>
      <vt:lpstr>OBSAH</vt:lpstr>
      <vt:lpstr>Přiřaď zařízení do správné místnosti</vt:lpstr>
      <vt:lpstr>Doplň chybějící písmena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Přiřaď zařízení do správné místnosti</dc:title>
  <dc:creator>Kolářová</dc:creator>
  <cp:lastModifiedBy>Kolářová</cp:lastModifiedBy>
  <cp:revision>21</cp:revision>
  <dcterms:created xsi:type="dcterms:W3CDTF">2011-10-13T15:56:29Z</dcterms:created>
  <dcterms:modified xsi:type="dcterms:W3CDTF">2011-11-09T16:41:55Z</dcterms:modified>
</cp:coreProperties>
</file>