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7"/>
  </p:notesMasterIdLst>
  <p:sldIdLst>
    <p:sldId id="270" r:id="rId2"/>
    <p:sldId id="312" r:id="rId3"/>
    <p:sldId id="310" r:id="rId4"/>
    <p:sldId id="269" r:id="rId5"/>
    <p:sldId id="28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12" autoAdjust="0"/>
    <p:restoredTop sz="94718" autoAdjust="0"/>
  </p:normalViewPr>
  <p:slideViewPr>
    <p:cSldViewPr>
      <p:cViewPr>
        <p:scale>
          <a:sx n="86" d="100"/>
          <a:sy n="86" d="100"/>
        </p:scale>
        <p:origin x="-16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411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advTm="10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111919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14. 12.2012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VY_32_INOVACE_14_Matematika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Sčítání odčítání – </a:t>
                      </a:r>
                      <a:r>
                        <a:rPr lang="cs-CZ" sz="2400" b="0" dirty="0" smtClean="0"/>
                        <a:t>sčítání </a:t>
                      </a:r>
                      <a:r>
                        <a:rPr lang="cs-CZ" sz="2400" b="0" dirty="0" smtClean="0"/>
                        <a:t>několika</a:t>
                      </a:r>
                      <a:r>
                        <a:rPr lang="cs-CZ" sz="2400" b="0" baseline="0" dirty="0" smtClean="0"/>
                        <a:t> čísel do </a:t>
                      </a:r>
                      <a:r>
                        <a:rPr lang="cs-CZ" sz="2400" b="0" baseline="0" smtClean="0"/>
                        <a:t>15 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smtClean="0"/>
                        <a:t>Číslo projektu: </a:t>
                      </a:r>
                      <a:r>
                        <a:rPr lang="cs-CZ" sz="2400" b="0" smtClean="0"/>
                        <a:t>CZ.1.07/1.4.00/21.2979</a:t>
                      </a:r>
                      <a:endParaRPr lang="cs-CZ" sz="2400" b="1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16005"/>
            <a:ext cx="8229600" cy="1143000"/>
          </a:xfrm>
        </p:spPr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67544" y="2204864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467544" y="3263280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22" name="Elipsa 21"/>
          <p:cNvSpPr/>
          <p:nvPr/>
        </p:nvSpPr>
        <p:spPr>
          <a:xfrm>
            <a:off x="467544" y="4390256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23" name="Elipsa 22"/>
          <p:cNvSpPr/>
          <p:nvPr/>
        </p:nvSpPr>
        <p:spPr>
          <a:xfrm>
            <a:off x="443610" y="1080888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3986928" y="1428072"/>
            <a:ext cx="516632" cy="567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2304036" y="1281734"/>
            <a:ext cx="734092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539552" y="5555937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507504" y="2363754"/>
            <a:ext cx="8229600" cy="3649383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0152" y="311447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Jak zaplatíš </a:t>
            </a:r>
            <a:r>
              <a:rPr lang="cs-CZ" sz="4400" dirty="0" smtClean="0">
                <a:solidFill>
                  <a:srgbClr val="FF0000"/>
                </a:solidFill>
              </a:rPr>
              <a:t>15</a:t>
            </a:r>
            <a:r>
              <a:rPr lang="cs-CZ" sz="4400" dirty="0" smtClean="0"/>
              <a:t> Kč, vybarvi řešení:</a:t>
            </a:r>
            <a:endParaRPr lang="cs-CZ" sz="4400" dirty="0"/>
          </a:p>
        </p:txBody>
      </p:sp>
      <p:sp>
        <p:nvSpPr>
          <p:cNvPr id="45" name="Elipsa 24"/>
          <p:cNvSpPr/>
          <p:nvPr/>
        </p:nvSpPr>
        <p:spPr>
          <a:xfrm>
            <a:off x="3049065" y="1281734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2" name="Elipsa 24"/>
          <p:cNvSpPr/>
          <p:nvPr/>
        </p:nvSpPr>
        <p:spPr>
          <a:xfrm>
            <a:off x="1569368" y="1281734"/>
            <a:ext cx="698376" cy="71355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5" name="Elipsa 24"/>
          <p:cNvSpPr/>
          <p:nvPr/>
        </p:nvSpPr>
        <p:spPr>
          <a:xfrm>
            <a:off x="1468211" y="2405521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8" name="Elipsa 24"/>
          <p:cNvSpPr/>
          <p:nvPr/>
        </p:nvSpPr>
        <p:spPr>
          <a:xfrm>
            <a:off x="1435941" y="4565177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0" name="Elipsa 24"/>
          <p:cNvSpPr/>
          <p:nvPr/>
        </p:nvSpPr>
        <p:spPr>
          <a:xfrm>
            <a:off x="1468211" y="5751854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2" name="Elipsa 24"/>
          <p:cNvSpPr/>
          <p:nvPr/>
        </p:nvSpPr>
        <p:spPr>
          <a:xfrm>
            <a:off x="2150334" y="4573169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5" name="Elipsa 24"/>
          <p:cNvSpPr/>
          <p:nvPr/>
        </p:nvSpPr>
        <p:spPr>
          <a:xfrm>
            <a:off x="2207551" y="5751854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6" name="Zástupný symbol pro obsah 2"/>
          <p:cNvSpPr txBox="1">
            <a:spLocks/>
          </p:cNvSpPr>
          <p:nvPr/>
        </p:nvSpPr>
        <p:spPr>
          <a:xfrm>
            <a:off x="434136" y="142807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9" name="Elipsa 23"/>
          <p:cNvSpPr/>
          <p:nvPr/>
        </p:nvSpPr>
        <p:spPr>
          <a:xfrm>
            <a:off x="4512063" y="1423858"/>
            <a:ext cx="540566" cy="571429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0" name="Elipsa 23"/>
          <p:cNvSpPr/>
          <p:nvPr/>
        </p:nvSpPr>
        <p:spPr>
          <a:xfrm>
            <a:off x="5080335" y="1428071"/>
            <a:ext cx="611959" cy="567215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1" name="Elipsa 23"/>
          <p:cNvSpPr/>
          <p:nvPr/>
        </p:nvSpPr>
        <p:spPr>
          <a:xfrm>
            <a:off x="5720185" y="1487174"/>
            <a:ext cx="516632" cy="508112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3" name="Elipsa 23"/>
          <p:cNvSpPr/>
          <p:nvPr/>
        </p:nvSpPr>
        <p:spPr>
          <a:xfrm>
            <a:off x="3907362" y="2540418"/>
            <a:ext cx="516632" cy="5427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7" name="Elipsa 23"/>
          <p:cNvSpPr/>
          <p:nvPr/>
        </p:nvSpPr>
        <p:spPr>
          <a:xfrm>
            <a:off x="3600623" y="5943940"/>
            <a:ext cx="516632" cy="5427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2" name="Elipsa 23"/>
          <p:cNvSpPr/>
          <p:nvPr/>
        </p:nvSpPr>
        <p:spPr>
          <a:xfrm>
            <a:off x="6774566" y="1622070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1" name="Elipsa 23"/>
          <p:cNvSpPr/>
          <p:nvPr/>
        </p:nvSpPr>
        <p:spPr>
          <a:xfrm>
            <a:off x="6385562" y="3756860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5" name="Elipsa 23"/>
          <p:cNvSpPr/>
          <p:nvPr/>
        </p:nvSpPr>
        <p:spPr>
          <a:xfrm>
            <a:off x="7177077" y="4917296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2000382"/>
            <a:ext cx="835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Elipsa 23"/>
          <p:cNvSpPr/>
          <p:nvPr/>
        </p:nvSpPr>
        <p:spPr>
          <a:xfrm>
            <a:off x="7668343" y="1641058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3" name="Elipsa 23"/>
          <p:cNvSpPr/>
          <p:nvPr/>
        </p:nvSpPr>
        <p:spPr>
          <a:xfrm>
            <a:off x="7232323" y="1622070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6" name="Elipsa 23"/>
          <p:cNvSpPr/>
          <p:nvPr/>
        </p:nvSpPr>
        <p:spPr>
          <a:xfrm>
            <a:off x="8107938" y="1622070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9" name="Elipsa 23"/>
          <p:cNvSpPr/>
          <p:nvPr/>
        </p:nvSpPr>
        <p:spPr>
          <a:xfrm>
            <a:off x="7941214" y="4951364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1" name="Elipsa 23"/>
          <p:cNvSpPr/>
          <p:nvPr/>
        </p:nvSpPr>
        <p:spPr>
          <a:xfrm>
            <a:off x="8412737" y="2701297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2" name="Elipsa 23"/>
          <p:cNvSpPr/>
          <p:nvPr/>
        </p:nvSpPr>
        <p:spPr>
          <a:xfrm>
            <a:off x="8034190" y="2701297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3" name="Elipsa 23"/>
          <p:cNvSpPr/>
          <p:nvPr/>
        </p:nvSpPr>
        <p:spPr>
          <a:xfrm>
            <a:off x="7615820" y="2712097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4" name="Elipsa 23"/>
          <p:cNvSpPr/>
          <p:nvPr/>
        </p:nvSpPr>
        <p:spPr>
          <a:xfrm>
            <a:off x="7191054" y="2688870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5" name="Elipsa 23"/>
          <p:cNvSpPr/>
          <p:nvPr/>
        </p:nvSpPr>
        <p:spPr>
          <a:xfrm>
            <a:off x="6747801" y="2688408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6" name="Elipsa 23"/>
          <p:cNvSpPr/>
          <p:nvPr/>
        </p:nvSpPr>
        <p:spPr>
          <a:xfrm>
            <a:off x="6329977" y="1622070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8" name="Přímá spojnice 7"/>
          <p:cNvCxnSpPr>
            <a:stCxn id="6" idx="4"/>
          </p:cNvCxnSpPr>
          <p:nvPr/>
        </p:nvCxnSpPr>
        <p:spPr>
          <a:xfrm flipV="1">
            <a:off x="924744" y="3062086"/>
            <a:ext cx="7708141" cy="571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0" idx="4"/>
          </p:cNvCxnSpPr>
          <p:nvPr/>
        </p:nvCxnSpPr>
        <p:spPr>
          <a:xfrm flipV="1">
            <a:off x="924744" y="4128886"/>
            <a:ext cx="7738992" cy="48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Elipsa 23"/>
          <p:cNvSpPr/>
          <p:nvPr/>
        </p:nvSpPr>
        <p:spPr>
          <a:xfrm>
            <a:off x="6859776" y="3756860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8" name="Elipsa 23"/>
          <p:cNvSpPr/>
          <p:nvPr/>
        </p:nvSpPr>
        <p:spPr>
          <a:xfrm>
            <a:off x="7374929" y="3756860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9" name="Elipsa 23"/>
          <p:cNvSpPr/>
          <p:nvPr/>
        </p:nvSpPr>
        <p:spPr>
          <a:xfrm>
            <a:off x="7862070" y="3744066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0" name="Elipsa 23"/>
          <p:cNvSpPr/>
          <p:nvPr/>
        </p:nvSpPr>
        <p:spPr>
          <a:xfrm>
            <a:off x="8344991" y="3755670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1" name="Elipsa 23"/>
          <p:cNvSpPr/>
          <p:nvPr/>
        </p:nvSpPr>
        <p:spPr>
          <a:xfrm>
            <a:off x="3617765" y="3609132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2" name="Elipsa 23"/>
          <p:cNvSpPr/>
          <p:nvPr/>
        </p:nvSpPr>
        <p:spPr>
          <a:xfrm>
            <a:off x="4134397" y="3620149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3" name="Elipsa 23"/>
          <p:cNvSpPr/>
          <p:nvPr/>
        </p:nvSpPr>
        <p:spPr>
          <a:xfrm>
            <a:off x="4674537" y="3633158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4" name="Elipsa 23"/>
          <p:cNvSpPr/>
          <p:nvPr/>
        </p:nvSpPr>
        <p:spPr>
          <a:xfrm>
            <a:off x="5203553" y="3643340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5" name="Elipsa 24"/>
          <p:cNvSpPr/>
          <p:nvPr/>
        </p:nvSpPr>
        <p:spPr>
          <a:xfrm>
            <a:off x="1409183" y="3421841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6" name="Elipsa 24"/>
          <p:cNvSpPr/>
          <p:nvPr/>
        </p:nvSpPr>
        <p:spPr>
          <a:xfrm>
            <a:off x="2107559" y="3453253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7" name="Elipsa 24"/>
          <p:cNvSpPr/>
          <p:nvPr/>
        </p:nvSpPr>
        <p:spPr>
          <a:xfrm>
            <a:off x="2859798" y="3421841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8" name="Elipsa 23"/>
          <p:cNvSpPr/>
          <p:nvPr/>
        </p:nvSpPr>
        <p:spPr>
          <a:xfrm>
            <a:off x="5759153" y="3610522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9" name="Elipsa 23"/>
          <p:cNvSpPr/>
          <p:nvPr/>
        </p:nvSpPr>
        <p:spPr>
          <a:xfrm>
            <a:off x="4423994" y="2540418"/>
            <a:ext cx="516632" cy="5427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0" name="Elipsa 23"/>
          <p:cNvSpPr/>
          <p:nvPr/>
        </p:nvSpPr>
        <p:spPr>
          <a:xfrm>
            <a:off x="4957051" y="2532617"/>
            <a:ext cx="516632" cy="5427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1" name="Elipsa 23"/>
          <p:cNvSpPr/>
          <p:nvPr/>
        </p:nvSpPr>
        <p:spPr>
          <a:xfrm>
            <a:off x="5500837" y="2542552"/>
            <a:ext cx="516632" cy="5427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2" name="Elipsa 23"/>
          <p:cNvSpPr/>
          <p:nvPr/>
        </p:nvSpPr>
        <p:spPr>
          <a:xfrm>
            <a:off x="6013016" y="2569889"/>
            <a:ext cx="516632" cy="5427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13" name="Přímá spojnice 12"/>
          <p:cNvCxnSpPr>
            <a:stCxn id="22" idx="4"/>
          </p:cNvCxnSpPr>
          <p:nvPr/>
        </p:nvCxnSpPr>
        <p:spPr>
          <a:xfrm>
            <a:off x="924744" y="5304656"/>
            <a:ext cx="76403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Elipsa 24"/>
          <p:cNvSpPr/>
          <p:nvPr/>
        </p:nvSpPr>
        <p:spPr>
          <a:xfrm>
            <a:off x="2858420" y="4609153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4" name="Elipsa 24"/>
          <p:cNvSpPr/>
          <p:nvPr/>
        </p:nvSpPr>
        <p:spPr>
          <a:xfrm>
            <a:off x="2234309" y="2383395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9" name="Elipsa 24"/>
          <p:cNvSpPr/>
          <p:nvPr/>
        </p:nvSpPr>
        <p:spPr>
          <a:xfrm>
            <a:off x="2949252" y="2363754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0" name="Elipsa 23"/>
          <p:cNvSpPr/>
          <p:nvPr/>
        </p:nvSpPr>
        <p:spPr>
          <a:xfrm>
            <a:off x="6779824" y="4917296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3" name="Elipsa 23"/>
          <p:cNvSpPr/>
          <p:nvPr/>
        </p:nvSpPr>
        <p:spPr>
          <a:xfrm>
            <a:off x="3593597" y="4741064"/>
            <a:ext cx="516632" cy="5427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4" name="Elipsa 23"/>
          <p:cNvSpPr/>
          <p:nvPr/>
        </p:nvSpPr>
        <p:spPr>
          <a:xfrm>
            <a:off x="4117255" y="4749056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5" name="Elipsa 23"/>
          <p:cNvSpPr/>
          <p:nvPr/>
        </p:nvSpPr>
        <p:spPr>
          <a:xfrm>
            <a:off x="4662315" y="4749056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6" name="Elipsa 23"/>
          <p:cNvSpPr/>
          <p:nvPr/>
        </p:nvSpPr>
        <p:spPr>
          <a:xfrm>
            <a:off x="5179613" y="4770958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7" name="Elipsa 23"/>
          <p:cNvSpPr/>
          <p:nvPr/>
        </p:nvSpPr>
        <p:spPr>
          <a:xfrm>
            <a:off x="5707801" y="4741064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8" name="Elipsa 23"/>
          <p:cNvSpPr/>
          <p:nvPr/>
        </p:nvSpPr>
        <p:spPr>
          <a:xfrm>
            <a:off x="6375254" y="4906283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9" name="Elipsa 23"/>
          <p:cNvSpPr/>
          <p:nvPr/>
        </p:nvSpPr>
        <p:spPr>
          <a:xfrm>
            <a:off x="6325231" y="6073914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3" name="Elipsa 24"/>
          <p:cNvSpPr/>
          <p:nvPr/>
        </p:nvSpPr>
        <p:spPr>
          <a:xfrm>
            <a:off x="2919389" y="5768053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74" name="Elipsa 23"/>
          <p:cNvSpPr/>
          <p:nvPr/>
        </p:nvSpPr>
        <p:spPr>
          <a:xfrm>
            <a:off x="4145683" y="5956034"/>
            <a:ext cx="516632" cy="5427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5" name="Elipsa 23"/>
          <p:cNvSpPr/>
          <p:nvPr/>
        </p:nvSpPr>
        <p:spPr>
          <a:xfrm>
            <a:off x="4684173" y="5929740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6" name="Elipsa 23"/>
          <p:cNvSpPr/>
          <p:nvPr/>
        </p:nvSpPr>
        <p:spPr>
          <a:xfrm>
            <a:off x="5215367" y="5937381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7" name="Elipsa 23"/>
          <p:cNvSpPr/>
          <p:nvPr/>
        </p:nvSpPr>
        <p:spPr>
          <a:xfrm>
            <a:off x="5747103" y="5927741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81" name="Elipsa 23"/>
          <p:cNvSpPr/>
          <p:nvPr/>
        </p:nvSpPr>
        <p:spPr>
          <a:xfrm>
            <a:off x="6732855" y="6073914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2" name="Elipsa 23"/>
          <p:cNvSpPr/>
          <p:nvPr/>
        </p:nvSpPr>
        <p:spPr>
          <a:xfrm>
            <a:off x="7129462" y="6062897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3" name="Elipsa 23"/>
          <p:cNvSpPr/>
          <p:nvPr/>
        </p:nvSpPr>
        <p:spPr>
          <a:xfrm>
            <a:off x="7537086" y="6073913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4" name="Elipsa 23"/>
          <p:cNvSpPr/>
          <p:nvPr/>
        </p:nvSpPr>
        <p:spPr>
          <a:xfrm>
            <a:off x="7977761" y="6084929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 flipH="1">
            <a:off x="337588" y="1080888"/>
            <a:ext cx="8554891" cy="5391613"/>
          </a:xfrm>
        </p:spPr>
        <p:txBody>
          <a:bodyPr/>
          <a:lstStyle/>
          <a:p>
            <a:pPr marL="0" indent="0" algn="just">
              <a:buNone/>
            </a:pPr>
            <a:endParaRPr lang="cs-CZ" dirty="0"/>
          </a:p>
        </p:txBody>
      </p:sp>
      <p:sp>
        <p:nvSpPr>
          <p:cNvPr id="82" name="Elipsa 24"/>
          <p:cNvSpPr/>
          <p:nvPr/>
        </p:nvSpPr>
        <p:spPr>
          <a:xfrm>
            <a:off x="2859798" y="4589627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5" name="Elipsa 23"/>
          <p:cNvSpPr/>
          <p:nvPr/>
        </p:nvSpPr>
        <p:spPr>
          <a:xfrm>
            <a:off x="7561202" y="4948951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7" name="Elipsa 23"/>
          <p:cNvSpPr/>
          <p:nvPr/>
        </p:nvSpPr>
        <p:spPr>
          <a:xfrm>
            <a:off x="7561202" y="4962424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8" name="Elipsa 23"/>
          <p:cNvSpPr/>
          <p:nvPr/>
        </p:nvSpPr>
        <p:spPr>
          <a:xfrm>
            <a:off x="6732854" y="6084929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9" name="Elipsa 23"/>
          <p:cNvSpPr/>
          <p:nvPr/>
        </p:nvSpPr>
        <p:spPr>
          <a:xfrm>
            <a:off x="7129461" y="6073913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0" name="Elipsa 23"/>
          <p:cNvSpPr/>
          <p:nvPr/>
        </p:nvSpPr>
        <p:spPr>
          <a:xfrm>
            <a:off x="7537085" y="6084929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1" name="Elipsa 23"/>
          <p:cNvSpPr/>
          <p:nvPr/>
        </p:nvSpPr>
        <p:spPr>
          <a:xfrm>
            <a:off x="7977760" y="6096532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929143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848" y="0"/>
            <a:ext cx="8229600" cy="1143000"/>
          </a:xfrm>
        </p:spPr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67544" y="2204864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467544" y="326328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22" name="Elipsa 21"/>
          <p:cNvSpPr/>
          <p:nvPr/>
        </p:nvSpPr>
        <p:spPr>
          <a:xfrm>
            <a:off x="467544" y="4390256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23" name="Elipsa 22"/>
          <p:cNvSpPr/>
          <p:nvPr/>
        </p:nvSpPr>
        <p:spPr>
          <a:xfrm>
            <a:off x="443610" y="1080888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304036" y="1281734"/>
            <a:ext cx="734092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539552" y="555593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507504" y="1487174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43610" y="311902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Jak zaplatíš </a:t>
            </a:r>
            <a:r>
              <a:rPr lang="cs-CZ" sz="4400" dirty="0" smtClean="0">
                <a:solidFill>
                  <a:srgbClr val="FF0000"/>
                </a:solidFill>
              </a:rPr>
              <a:t>15</a:t>
            </a:r>
            <a:r>
              <a:rPr lang="cs-CZ" sz="4400" dirty="0" smtClean="0"/>
              <a:t> Kč, vybarvi řešení:</a:t>
            </a:r>
            <a:endParaRPr lang="cs-CZ" sz="4400" dirty="0"/>
          </a:p>
        </p:txBody>
      </p:sp>
      <p:sp>
        <p:nvSpPr>
          <p:cNvPr id="45" name="Elipsa 24"/>
          <p:cNvSpPr/>
          <p:nvPr/>
        </p:nvSpPr>
        <p:spPr>
          <a:xfrm>
            <a:off x="3049065" y="1281734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Elipsa 24"/>
          <p:cNvSpPr/>
          <p:nvPr/>
        </p:nvSpPr>
        <p:spPr>
          <a:xfrm>
            <a:off x="1569368" y="1281734"/>
            <a:ext cx="698376" cy="71355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5" name="Elipsa 24"/>
          <p:cNvSpPr/>
          <p:nvPr/>
        </p:nvSpPr>
        <p:spPr>
          <a:xfrm>
            <a:off x="1468211" y="2405521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Elipsa 24"/>
          <p:cNvSpPr/>
          <p:nvPr/>
        </p:nvSpPr>
        <p:spPr>
          <a:xfrm>
            <a:off x="1435941" y="4565177"/>
            <a:ext cx="698376" cy="718648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0" name="Elipsa 24"/>
          <p:cNvSpPr/>
          <p:nvPr/>
        </p:nvSpPr>
        <p:spPr>
          <a:xfrm>
            <a:off x="1468211" y="5751854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Elipsa 24"/>
          <p:cNvSpPr/>
          <p:nvPr/>
        </p:nvSpPr>
        <p:spPr>
          <a:xfrm>
            <a:off x="2150334" y="4573169"/>
            <a:ext cx="698376" cy="718648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5" name="Elipsa 24"/>
          <p:cNvSpPr/>
          <p:nvPr/>
        </p:nvSpPr>
        <p:spPr>
          <a:xfrm>
            <a:off x="2207551" y="5751854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Zástupný symbol pro obsah 2"/>
          <p:cNvSpPr txBox="1">
            <a:spLocks/>
          </p:cNvSpPr>
          <p:nvPr/>
        </p:nvSpPr>
        <p:spPr>
          <a:xfrm>
            <a:off x="434136" y="142807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3" name="Elipsa 23"/>
          <p:cNvSpPr/>
          <p:nvPr/>
        </p:nvSpPr>
        <p:spPr>
          <a:xfrm>
            <a:off x="3907362" y="2540418"/>
            <a:ext cx="516632" cy="542761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7" name="Elipsa 23"/>
          <p:cNvSpPr/>
          <p:nvPr/>
        </p:nvSpPr>
        <p:spPr>
          <a:xfrm>
            <a:off x="3600623" y="5943940"/>
            <a:ext cx="516632" cy="542761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1" name="Elipsa 23"/>
          <p:cNvSpPr/>
          <p:nvPr/>
        </p:nvSpPr>
        <p:spPr>
          <a:xfrm>
            <a:off x="6385562" y="3756860"/>
            <a:ext cx="372547" cy="396423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5" name="Elipsa 23"/>
          <p:cNvSpPr/>
          <p:nvPr/>
        </p:nvSpPr>
        <p:spPr>
          <a:xfrm>
            <a:off x="7452498" y="4887402"/>
            <a:ext cx="372547" cy="396423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2000382"/>
            <a:ext cx="835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Elipsa 23"/>
          <p:cNvSpPr/>
          <p:nvPr/>
        </p:nvSpPr>
        <p:spPr>
          <a:xfrm>
            <a:off x="8014307" y="1631554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3" name="Elipsa 23"/>
          <p:cNvSpPr/>
          <p:nvPr/>
        </p:nvSpPr>
        <p:spPr>
          <a:xfrm>
            <a:off x="7598097" y="1631933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Elipsa 23"/>
          <p:cNvSpPr/>
          <p:nvPr/>
        </p:nvSpPr>
        <p:spPr>
          <a:xfrm>
            <a:off x="8310800" y="4951364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0" name="Elipsa 23"/>
          <p:cNvSpPr/>
          <p:nvPr/>
        </p:nvSpPr>
        <p:spPr>
          <a:xfrm>
            <a:off x="7909633" y="4940848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1" name="Elipsa 23"/>
          <p:cNvSpPr/>
          <p:nvPr/>
        </p:nvSpPr>
        <p:spPr>
          <a:xfrm>
            <a:off x="8412737" y="2701297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2" name="Elipsa 23"/>
          <p:cNvSpPr/>
          <p:nvPr/>
        </p:nvSpPr>
        <p:spPr>
          <a:xfrm>
            <a:off x="8034190" y="2701297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3" name="Elipsa 23"/>
          <p:cNvSpPr/>
          <p:nvPr/>
        </p:nvSpPr>
        <p:spPr>
          <a:xfrm>
            <a:off x="7615820" y="2712097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4" name="Elipsa 23"/>
          <p:cNvSpPr/>
          <p:nvPr/>
        </p:nvSpPr>
        <p:spPr>
          <a:xfrm>
            <a:off x="7191054" y="2688870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5" name="Elipsa 23"/>
          <p:cNvSpPr/>
          <p:nvPr/>
        </p:nvSpPr>
        <p:spPr>
          <a:xfrm>
            <a:off x="6747801" y="2688408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6" name="Elipsa 23"/>
          <p:cNvSpPr/>
          <p:nvPr/>
        </p:nvSpPr>
        <p:spPr>
          <a:xfrm>
            <a:off x="6747801" y="1622070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>
            <a:stCxn id="6" idx="4"/>
          </p:cNvCxnSpPr>
          <p:nvPr/>
        </p:nvCxnSpPr>
        <p:spPr>
          <a:xfrm flipV="1">
            <a:off x="924744" y="3062086"/>
            <a:ext cx="7708141" cy="571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0" idx="4"/>
          </p:cNvCxnSpPr>
          <p:nvPr/>
        </p:nvCxnSpPr>
        <p:spPr>
          <a:xfrm flipV="1">
            <a:off x="924744" y="4128886"/>
            <a:ext cx="7738992" cy="48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Elipsa 23"/>
          <p:cNvSpPr/>
          <p:nvPr/>
        </p:nvSpPr>
        <p:spPr>
          <a:xfrm>
            <a:off x="6859776" y="3756860"/>
            <a:ext cx="372547" cy="396423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8" name="Elipsa 23"/>
          <p:cNvSpPr/>
          <p:nvPr/>
        </p:nvSpPr>
        <p:spPr>
          <a:xfrm>
            <a:off x="7374929" y="3756860"/>
            <a:ext cx="372547" cy="396423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9" name="Elipsa 23"/>
          <p:cNvSpPr/>
          <p:nvPr/>
        </p:nvSpPr>
        <p:spPr>
          <a:xfrm>
            <a:off x="7862070" y="3744066"/>
            <a:ext cx="372547" cy="396423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0" name="Elipsa 23"/>
          <p:cNvSpPr/>
          <p:nvPr/>
        </p:nvSpPr>
        <p:spPr>
          <a:xfrm>
            <a:off x="8344991" y="3755670"/>
            <a:ext cx="372547" cy="396423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1" name="Elipsa 23"/>
          <p:cNvSpPr/>
          <p:nvPr/>
        </p:nvSpPr>
        <p:spPr>
          <a:xfrm>
            <a:off x="3617765" y="3609132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2" name="Elipsa 23"/>
          <p:cNvSpPr/>
          <p:nvPr/>
        </p:nvSpPr>
        <p:spPr>
          <a:xfrm>
            <a:off x="4134397" y="3620149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3" name="Elipsa 23"/>
          <p:cNvSpPr/>
          <p:nvPr/>
        </p:nvSpPr>
        <p:spPr>
          <a:xfrm>
            <a:off x="4674537" y="3633158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4" name="Elipsa 23"/>
          <p:cNvSpPr/>
          <p:nvPr/>
        </p:nvSpPr>
        <p:spPr>
          <a:xfrm>
            <a:off x="5203553" y="3643340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5" name="Elipsa 24"/>
          <p:cNvSpPr/>
          <p:nvPr/>
        </p:nvSpPr>
        <p:spPr>
          <a:xfrm>
            <a:off x="1409183" y="3421841"/>
            <a:ext cx="698376" cy="718648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6" name="Elipsa 24"/>
          <p:cNvSpPr/>
          <p:nvPr/>
        </p:nvSpPr>
        <p:spPr>
          <a:xfrm>
            <a:off x="2107559" y="3453253"/>
            <a:ext cx="698376" cy="718648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7" name="Elipsa 24"/>
          <p:cNvSpPr/>
          <p:nvPr/>
        </p:nvSpPr>
        <p:spPr>
          <a:xfrm>
            <a:off x="2859798" y="3421841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8" name="Elipsa 23"/>
          <p:cNvSpPr/>
          <p:nvPr/>
        </p:nvSpPr>
        <p:spPr>
          <a:xfrm>
            <a:off x="5759153" y="3610522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9" name="Elipsa 23"/>
          <p:cNvSpPr/>
          <p:nvPr/>
        </p:nvSpPr>
        <p:spPr>
          <a:xfrm>
            <a:off x="4423994" y="2540418"/>
            <a:ext cx="516632" cy="542761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0" name="Elipsa 23"/>
          <p:cNvSpPr/>
          <p:nvPr/>
        </p:nvSpPr>
        <p:spPr>
          <a:xfrm>
            <a:off x="4957051" y="2532617"/>
            <a:ext cx="516632" cy="542761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1" name="Elipsa 23"/>
          <p:cNvSpPr/>
          <p:nvPr/>
        </p:nvSpPr>
        <p:spPr>
          <a:xfrm>
            <a:off x="5500837" y="2542552"/>
            <a:ext cx="516632" cy="542761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2" name="Elipsa 23"/>
          <p:cNvSpPr/>
          <p:nvPr/>
        </p:nvSpPr>
        <p:spPr>
          <a:xfrm>
            <a:off x="6013016" y="2569889"/>
            <a:ext cx="516632" cy="542761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13" name="Přímá spojnice 12"/>
          <p:cNvCxnSpPr>
            <a:stCxn id="22" idx="4"/>
          </p:cNvCxnSpPr>
          <p:nvPr/>
        </p:nvCxnSpPr>
        <p:spPr>
          <a:xfrm>
            <a:off x="924744" y="5304656"/>
            <a:ext cx="76403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Elipsa 24"/>
          <p:cNvSpPr/>
          <p:nvPr/>
        </p:nvSpPr>
        <p:spPr>
          <a:xfrm>
            <a:off x="2858420" y="4609153"/>
            <a:ext cx="698376" cy="7186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9" name="Elipsa 24"/>
          <p:cNvSpPr/>
          <p:nvPr/>
        </p:nvSpPr>
        <p:spPr>
          <a:xfrm>
            <a:off x="2949252" y="2363754"/>
            <a:ext cx="698376" cy="718648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0" name="Elipsa 23"/>
          <p:cNvSpPr/>
          <p:nvPr/>
        </p:nvSpPr>
        <p:spPr>
          <a:xfrm>
            <a:off x="6974929" y="4939760"/>
            <a:ext cx="372547" cy="396423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3" name="Elipsa 23"/>
          <p:cNvSpPr/>
          <p:nvPr/>
        </p:nvSpPr>
        <p:spPr>
          <a:xfrm>
            <a:off x="3593597" y="4741064"/>
            <a:ext cx="516632" cy="542761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5" name="Elipsa 23"/>
          <p:cNvSpPr/>
          <p:nvPr/>
        </p:nvSpPr>
        <p:spPr>
          <a:xfrm>
            <a:off x="4662315" y="4749056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6" name="Elipsa 23"/>
          <p:cNvSpPr/>
          <p:nvPr/>
        </p:nvSpPr>
        <p:spPr>
          <a:xfrm>
            <a:off x="5179613" y="4770958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7" name="Elipsa 23"/>
          <p:cNvSpPr/>
          <p:nvPr/>
        </p:nvSpPr>
        <p:spPr>
          <a:xfrm>
            <a:off x="5707801" y="4741064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8" name="Elipsa 23"/>
          <p:cNvSpPr/>
          <p:nvPr/>
        </p:nvSpPr>
        <p:spPr>
          <a:xfrm>
            <a:off x="6481994" y="4906283"/>
            <a:ext cx="372547" cy="396423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9" name="Elipsa 23"/>
          <p:cNvSpPr/>
          <p:nvPr/>
        </p:nvSpPr>
        <p:spPr>
          <a:xfrm>
            <a:off x="6325231" y="6073914"/>
            <a:ext cx="372547" cy="39642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3" name="Elipsa 24"/>
          <p:cNvSpPr/>
          <p:nvPr/>
        </p:nvSpPr>
        <p:spPr>
          <a:xfrm>
            <a:off x="2919389" y="5768053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4" name="Elipsa 23"/>
          <p:cNvSpPr/>
          <p:nvPr/>
        </p:nvSpPr>
        <p:spPr>
          <a:xfrm>
            <a:off x="4145683" y="5956034"/>
            <a:ext cx="516632" cy="542761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5" name="Elipsa 23"/>
          <p:cNvSpPr/>
          <p:nvPr/>
        </p:nvSpPr>
        <p:spPr>
          <a:xfrm>
            <a:off x="4684173" y="5929740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6" name="Elipsa 23"/>
          <p:cNvSpPr/>
          <p:nvPr/>
        </p:nvSpPr>
        <p:spPr>
          <a:xfrm>
            <a:off x="5215367" y="5937381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7" name="Elipsa 23"/>
          <p:cNvSpPr/>
          <p:nvPr/>
        </p:nvSpPr>
        <p:spPr>
          <a:xfrm>
            <a:off x="5747103" y="5927741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1" name="Elipsa 23"/>
          <p:cNvSpPr/>
          <p:nvPr/>
        </p:nvSpPr>
        <p:spPr>
          <a:xfrm>
            <a:off x="6732855" y="6073914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2" name="Elipsa 23"/>
          <p:cNvSpPr/>
          <p:nvPr/>
        </p:nvSpPr>
        <p:spPr>
          <a:xfrm>
            <a:off x="7129462" y="6062897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3" name="Elipsa 23"/>
          <p:cNvSpPr/>
          <p:nvPr/>
        </p:nvSpPr>
        <p:spPr>
          <a:xfrm>
            <a:off x="7537086" y="6073913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4" name="Elipsa 23"/>
          <p:cNvSpPr/>
          <p:nvPr/>
        </p:nvSpPr>
        <p:spPr>
          <a:xfrm>
            <a:off x="7977761" y="6084929"/>
            <a:ext cx="372547" cy="3964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8663736" y="5954035"/>
            <a:ext cx="53802" cy="17212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endParaRPr lang="cs-CZ" dirty="0"/>
          </a:p>
        </p:txBody>
      </p:sp>
      <p:sp>
        <p:nvSpPr>
          <p:cNvPr id="186" name="Elipsa 23"/>
          <p:cNvSpPr/>
          <p:nvPr/>
        </p:nvSpPr>
        <p:spPr>
          <a:xfrm>
            <a:off x="4405225" y="1511119"/>
            <a:ext cx="516632" cy="508112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7" name="Elipsa 23"/>
          <p:cNvSpPr/>
          <p:nvPr/>
        </p:nvSpPr>
        <p:spPr>
          <a:xfrm>
            <a:off x="4984205" y="1506162"/>
            <a:ext cx="516632" cy="508112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8" name="Elipsa 23"/>
          <p:cNvSpPr/>
          <p:nvPr/>
        </p:nvSpPr>
        <p:spPr>
          <a:xfrm>
            <a:off x="6055203" y="1538088"/>
            <a:ext cx="516632" cy="508112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1" name="Přímá spojnice 20"/>
          <p:cNvCxnSpPr>
            <a:stCxn id="26" idx="4"/>
          </p:cNvCxnSpPr>
          <p:nvPr/>
        </p:nvCxnSpPr>
        <p:spPr>
          <a:xfrm>
            <a:off x="996752" y="6470337"/>
            <a:ext cx="7314048" cy="284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9" name="Elipsa 23"/>
          <p:cNvSpPr/>
          <p:nvPr/>
        </p:nvSpPr>
        <p:spPr>
          <a:xfrm>
            <a:off x="4134397" y="4741064"/>
            <a:ext cx="516632" cy="542761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3" name="Elipsa 23"/>
          <p:cNvSpPr/>
          <p:nvPr/>
        </p:nvSpPr>
        <p:spPr>
          <a:xfrm>
            <a:off x="7170272" y="1605536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4" name="Elipsa 23"/>
          <p:cNvSpPr/>
          <p:nvPr/>
        </p:nvSpPr>
        <p:spPr>
          <a:xfrm>
            <a:off x="8394240" y="1638511"/>
            <a:ext cx="372547" cy="37321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5" name="Elipsa 23"/>
          <p:cNvSpPr/>
          <p:nvPr/>
        </p:nvSpPr>
        <p:spPr>
          <a:xfrm>
            <a:off x="3843068" y="1487176"/>
            <a:ext cx="516632" cy="508112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6" name="Elipsa 23"/>
          <p:cNvSpPr/>
          <p:nvPr/>
        </p:nvSpPr>
        <p:spPr>
          <a:xfrm>
            <a:off x="5539508" y="1538088"/>
            <a:ext cx="516632" cy="508112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7" name="Elipsa 24"/>
          <p:cNvSpPr/>
          <p:nvPr/>
        </p:nvSpPr>
        <p:spPr>
          <a:xfrm>
            <a:off x="2207551" y="2407469"/>
            <a:ext cx="698376" cy="718648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8909968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smtClean="0"/>
              <a:t>Anotace:</a:t>
            </a: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procvičují sčítání několika čísel do 15, pracují prakticky – s penězi.</a:t>
            </a:r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Zdroj:</a:t>
            </a:r>
            <a:br>
              <a:rPr lang="cs-CZ" sz="3600" smtClean="0"/>
            </a:b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smtClean="0"/>
              <a:t>Ilustrace :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1362</TotalTime>
  <Words>176</Words>
  <Application>Microsoft Office PowerPoint</Application>
  <PresentationFormat>Předvádění na obrazovce (4:3)</PresentationFormat>
  <Paragraphs>119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   </vt:lpstr>
      <vt:lpstr>   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pc</cp:lastModifiedBy>
  <cp:revision>115</cp:revision>
  <dcterms:created xsi:type="dcterms:W3CDTF">2011-12-27T20:15:32Z</dcterms:created>
  <dcterms:modified xsi:type="dcterms:W3CDTF">2013-01-03T09:47:42Z</dcterms:modified>
</cp:coreProperties>
</file>