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70" r:id="rId3"/>
    <p:sldId id="256" r:id="rId4"/>
    <p:sldId id="257" r:id="rId5"/>
    <p:sldId id="258" r:id="rId6"/>
    <p:sldId id="269" r:id="rId7"/>
    <p:sldId id="263" r:id="rId8"/>
    <p:sldId id="264" r:id="rId9"/>
    <p:sldId id="259" r:id="rId10"/>
    <p:sldId id="260" r:id="rId11"/>
    <p:sldId id="265" r:id="rId12"/>
    <p:sldId id="262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F5C8D7C-7E37-435C-9B4A-BA1B36707D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B6192EF-BE56-42E3-8576-1868FCCC91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ld.chmi.cz/uoco/isko/groc/gr08cz/gif/oII42x52NOxrp.gif" TargetMode="External"/><Relationship Id="rId2" Type="http://schemas.openxmlformats.org/officeDocument/2006/relationships/hyperlink" Target="http://old.chmi.cz/uoco/isko/isko2/exceed/class/actual_hour_data_CZ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-asv.chmi.cz/IskoPollutionMapView/faces/pollutionmapvw/viewMapImages.jsf" TargetMode="External"/><Relationship Id="rId5" Type="http://schemas.openxmlformats.org/officeDocument/2006/relationships/hyperlink" Target="http://old.chmi.cz/uoco/isko/groc/gr08cz/gif/oI14em.gif" TargetMode="External"/><Relationship Id="rId4" Type="http://schemas.openxmlformats.org/officeDocument/2006/relationships/hyperlink" Target="http://old.chmi.cz/uoco/isko/groc/gr08cz/gif/oII42x48SO2zp.gif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7749"/>
                <a:gridCol w="4573091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11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Voda a vzduch – základ života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Vzduch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seznamuje žáky se složením vzduchu </a:t>
            </a:r>
          </a:p>
          <a:p>
            <a:r>
              <a:rPr lang="cs-CZ" dirty="0" smtClean="0"/>
              <a:t>Vysvětluje pojmy související s čistotou vzduchu</a:t>
            </a:r>
          </a:p>
          <a:p>
            <a:r>
              <a:rPr lang="cs-CZ" dirty="0" smtClean="0"/>
              <a:t>Uvádí hlavní znečišťovatele ovzduší a nebezpečné látky v ovzduší </a:t>
            </a:r>
          </a:p>
          <a:p>
            <a:r>
              <a:rPr lang="cs-CZ" dirty="0" smtClean="0"/>
              <a:t>V závěrečné části obsahuje odkazy </a:t>
            </a:r>
            <a:r>
              <a:rPr lang="cs-CZ" dirty="0" smtClean="0"/>
              <a:t>                            na </a:t>
            </a:r>
            <a:r>
              <a:rPr lang="cs-CZ" dirty="0" smtClean="0"/>
              <a:t>webové stránky, na kterých je možné zjistit aktuální situaci znečištění vzduchu v jednotlivých oblastech ČR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Vzduch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/>
              <a:t>Vzduch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Je směs látek, které vytvářejí plynný obal Země – atmosféru</a:t>
            </a:r>
          </a:p>
          <a:p>
            <a:pPr>
              <a:buNone/>
            </a:pPr>
            <a:r>
              <a:rPr lang="cs-CZ" sz="3600" b="1" u="sng" dirty="0" smtClean="0"/>
              <a:t>Složky vzduchu</a:t>
            </a:r>
          </a:p>
          <a:p>
            <a:r>
              <a:rPr lang="cs-CZ" sz="3600" b="1" dirty="0" smtClean="0"/>
              <a:t>78 % - dusík</a:t>
            </a:r>
          </a:p>
          <a:p>
            <a:r>
              <a:rPr lang="cs-CZ" sz="3600" b="1" dirty="0" smtClean="0"/>
              <a:t>21 % - kyslík</a:t>
            </a:r>
          </a:p>
          <a:p>
            <a:r>
              <a:rPr lang="cs-CZ" sz="3600" b="1" dirty="0" smtClean="0"/>
              <a:t>1 % - oxid uhličitý, vzácné plyny </a:t>
            </a:r>
            <a:r>
              <a:rPr lang="cs-CZ" sz="3600" b="1" dirty="0" smtClean="0"/>
              <a:t>                  a </a:t>
            </a:r>
            <a:r>
              <a:rPr lang="cs-CZ" sz="3600" b="1" dirty="0" smtClean="0"/>
              <a:t>vodní pára</a:t>
            </a:r>
            <a:endParaRPr lang="cs-CZ" sz="3600" b="1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4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60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440"/>
                            </p:stCondLst>
                            <p:childTnLst>
                              <p:par>
                                <p:cTn id="2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68885" t="5575" b="6045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24185" t="61787" r="13145" b="1162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6"/>
          <p:cNvPicPr>
            <a:picLocks/>
          </p:cNvPicPr>
          <p:nvPr/>
        </p:nvPicPr>
        <p:blipFill>
          <a:blip r:embed="rId2" cstate="print"/>
          <a:srcRect l="7434" t="58468" r="35881" b="22843"/>
          <a:stretch>
            <a:fillRect/>
          </a:stretch>
        </p:blipFill>
        <p:spPr>
          <a:xfrm rot="10800000">
            <a:off x="4786282" y="0"/>
            <a:ext cx="4357718" cy="29289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Význam vzduchu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67728" cy="4525963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Plynný vzduch je základní podmínkou života</a:t>
            </a:r>
          </a:p>
          <a:p>
            <a:r>
              <a:rPr lang="cs-CZ" sz="3600" b="1" dirty="0" smtClean="0"/>
              <a:t>Potřebují ho k dýchání všichni živočichové i rostliny</a:t>
            </a:r>
          </a:p>
          <a:p>
            <a:r>
              <a:rPr lang="cs-CZ" sz="3600" b="1" dirty="0" smtClean="0"/>
              <a:t>Vzduch, který dýcháme, má různé složení v závislosti na prostředí, </a:t>
            </a:r>
            <a:r>
              <a:rPr lang="cs-CZ" sz="3600" b="1" dirty="0" smtClean="0"/>
              <a:t>   ve </a:t>
            </a:r>
            <a:r>
              <a:rPr lang="cs-CZ" sz="3600" b="1" dirty="0" smtClean="0"/>
              <a:t>kterém se pohybujeme</a:t>
            </a:r>
          </a:p>
          <a:p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2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40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20"/>
                            </p:stCondLst>
                            <p:childTnLst>
                              <p:par>
                                <p:cTn id="23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Význam vzduchu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/>
              <a:t>Vzduch v přírodě se liší od vzduchu na rušné ulici</a:t>
            </a:r>
          </a:p>
          <a:p>
            <a:r>
              <a:rPr lang="cs-CZ" sz="3200" b="1" dirty="0" smtClean="0"/>
              <a:t>Kvalita ovzduší může ovlivnit naše zdraví</a:t>
            </a:r>
          </a:p>
          <a:p>
            <a:r>
              <a:rPr lang="cs-CZ" sz="3200" b="1" dirty="0" smtClean="0"/>
              <a:t>Škodlivé látky se dýcháním dostávají přímo </a:t>
            </a:r>
            <a:r>
              <a:rPr lang="cs-CZ" sz="3200" b="1" dirty="0" smtClean="0"/>
              <a:t> do </a:t>
            </a:r>
            <a:r>
              <a:rPr lang="cs-CZ" sz="3200" b="1" dirty="0" smtClean="0"/>
              <a:t>plic</a:t>
            </a:r>
            <a:endParaRPr lang="cs-CZ" sz="3200" b="1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6665" t="37097" r="68380" b="43328"/>
          <a:stretch>
            <a:fillRect/>
          </a:stretch>
        </p:blipFill>
        <p:spPr>
          <a:xfrm rot="10800000">
            <a:off x="4714876" y="1285860"/>
            <a:ext cx="4000528" cy="52149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68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16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920"/>
                            </p:stCondLst>
                            <p:childTnLst>
                              <p:par>
                                <p:cTn id="23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Znečištěný vzduch</a:t>
            </a:r>
            <a:endParaRPr lang="cs-CZ" sz="4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Obsahuje ozón</a:t>
            </a:r>
          </a:p>
          <a:p>
            <a:r>
              <a:rPr lang="cs-CZ" sz="3600" b="1" dirty="0" smtClean="0"/>
              <a:t>Částečky prachu</a:t>
            </a:r>
          </a:p>
          <a:p>
            <a:r>
              <a:rPr lang="cs-CZ" sz="3600" b="1" dirty="0" smtClean="0"/>
              <a:t>Mikroorganismy</a:t>
            </a:r>
          </a:p>
          <a:p>
            <a:r>
              <a:rPr lang="cs-CZ" sz="3600" b="1" dirty="0" smtClean="0"/>
              <a:t>Další (často </a:t>
            </a:r>
            <a:r>
              <a:rPr lang="cs-CZ" sz="3600" b="1" dirty="0" smtClean="0"/>
              <a:t>                    i </a:t>
            </a:r>
            <a:r>
              <a:rPr lang="cs-CZ" sz="3600" b="1" dirty="0" smtClean="0"/>
              <a:t>jedovaté) </a:t>
            </a:r>
            <a:r>
              <a:rPr lang="cs-CZ" sz="3600" b="1" dirty="0" smtClean="0"/>
              <a:t>nečistoty)</a:t>
            </a:r>
            <a:endParaRPr lang="cs-CZ" sz="3600" b="1" dirty="0" smtClean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 cstate="print"/>
          <a:srcRect l="6362" t="11391" r="56546" b="65785"/>
          <a:stretch>
            <a:fillRect/>
          </a:stretch>
        </p:blipFill>
        <p:spPr>
          <a:xfrm rot="10800000">
            <a:off x="142844" y="1500174"/>
            <a:ext cx="4357718" cy="514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2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2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20"/>
                            </p:stCondLst>
                            <p:childTnLst>
                              <p:par>
                                <p:cTn id="23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57166"/>
            <a:ext cx="4000528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nečistot v ovzduší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Teplárny</a:t>
            </a:r>
          </a:p>
          <a:p>
            <a:r>
              <a:rPr lang="cs-CZ" sz="3200" b="1" dirty="0" smtClean="0"/>
              <a:t>Tepelné elektrárny</a:t>
            </a:r>
          </a:p>
          <a:p>
            <a:r>
              <a:rPr lang="cs-CZ" sz="3200" b="1" dirty="0" smtClean="0"/>
              <a:t>Automobilová doprava</a:t>
            </a:r>
          </a:p>
          <a:p>
            <a:r>
              <a:rPr lang="cs-CZ" sz="3200" b="1" dirty="0" smtClean="0"/>
              <a:t>Spalování nevhodných paliv</a:t>
            </a:r>
          </a:p>
          <a:p>
            <a:pPr>
              <a:buNone/>
            </a:pPr>
            <a:r>
              <a:rPr lang="cs-CZ" sz="3200" b="1" dirty="0" smtClean="0"/>
              <a:t>(plasty, pneumatiky,…)</a:t>
            </a:r>
            <a:endParaRPr lang="cs-CZ" sz="32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3500438"/>
            <a:ext cx="3924790" cy="2928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6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8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880"/>
                            </p:stCondLst>
                            <p:childTnLst>
                              <p:par>
                                <p:cTn id="23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880"/>
                            </p:stCondLst>
                            <p:childTnLst>
                              <p:par>
                                <p:cTn id="2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76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76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Opatření ke snížení nečistot v ovzduší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u="sng" dirty="0" smtClean="0"/>
              <a:t>Průmyslové závody </a:t>
            </a:r>
            <a:r>
              <a:rPr lang="cs-CZ" sz="3600" b="1" dirty="0" smtClean="0"/>
              <a:t>– čistící zařízení (zachycování popílku a jedovatých látek)</a:t>
            </a:r>
          </a:p>
          <a:p>
            <a:r>
              <a:rPr lang="cs-CZ" sz="3600" b="1" u="sng" dirty="0" smtClean="0"/>
              <a:t>Tepelné elektrárny </a:t>
            </a:r>
            <a:r>
              <a:rPr lang="cs-CZ" sz="3600" b="1" dirty="0" smtClean="0"/>
              <a:t>– odsiřovací zařízení</a:t>
            </a:r>
          </a:p>
          <a:p>
            <a:r>
              <a:rPr lang="cs-CZ" sz="3600" b="1" u="sng" dirty="0" smtClean="0"/>
              <a:t>Automobilový průmysl </a:t>
            </a:r>
            <a:r>
              <a:rPr lang="cs-CZ" sz="3600" b="1" dirty="0" smtClean="0"/>
              <a:t>– katalyzátory, nové motory,  používání bezolovnatých benzínů (</a:t>
            </a:r>
            <a:r>
              <a:rPr lang="cs-CZ" sz="3600" b="1" dirty="0" err="1" smtClean="0"/>
              <a:t>Natural</a:t>
            </a:r>
            <a:r>
              <a:rPr lang="cs-CZ" sz="3600" b="1" dirty="0" smtClean="0"/>
              <a:t>)</a:t>
            </a:r>
            <a:endParaRPr lang="cs-CZ" sz="3600" b="1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6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4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Nebezpečné látky dostávající se </a:t>
            </a:r>
            <a:r>
              <a:rPr lang="cs-CZ" dirty="0" smtClean="0"/>
              <a:t>                        do </a:t>
            </a:r>
            <a:r>
              <a:rPr lang="cs-CZ" dirty="0" smtClean="0"/>
              <a:t>ovzduší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Oxid siřičitý SO2</a:t>
            </a:r>
          </a:p>
          <a:p>
            <a:r>
              <a:rPr lang="cs-CZ" b="1" dirty="0" smtClean="0"/>
              <a:t>Dostává se do ovzduší </a:t>
            </a:r>
            <a:r>
              <a:rPr lang="cs-CZ" b="1" u="sng" dirty="0" smtClean="0"/>
              <a:t>spalováním fosilních paliv </a:t>
            </a:r>
            <a:r>
              <a:rPr lang="cs-CZ" b="1" dirty="0" smtClean="0"/>
              <a:t>obsahujících síru. </a:t>
            </a:r>
            <a:r>
              <a:rPr lang="cs-CZ" b="1" dirty="0" smtClean="0"/>
              <a:t>                         V </a:t>
            </a:r>
            <a:r>
              <a:rPr lang="cs-CZ" b="1" dirty="0" smtClean="0"/>
              <a:t>troposféře se oxiduje na oxid sírový SO</a:t>
            </a:r>
            <a:r>
              <a:rPr lang="cs-CZ" b="1" baseline="-25000" dirty="0" smtClean="0"/>
              <a:t>3</a:t>
            </a:r>
            <a:r>
              <a:rPr lang="cs-CZ" b="1" dirty="0" smtClean="0"/>
              <a:t>; vzniká kyselina sírová i sírany, které se stávají složkou tzv. </a:t>
            </a:r>
            <a:r>
              <a:rPr lang="cs-CZ" b="1" u="sng" dirty="0" smtClean="0"/>
              <a:t>kyselých dešťů.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4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Nebezpečné látky dostávající se </a:t>
            </a:r>
            <a:r>
              <a:rPr lang="cs-CZ" dirty="0" smtClean="0"/>
              <a:t>                          do </a:t>
            </a:r>
            <a:r>
              <a:rPr lang="cs-CZ" dirty="0" smtClean="0"/>
              <a:t>ovzduší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Oxidy dusíku (N</a:t>
            </a:r>
            <a:r>
              <a:rPr lang="cs-CZ" b="1" u="sng" baseline="-25000" dirty="0" smtClean="0"/>
              <a:t>2</a:t>
            </a:r>
            <a:r>
              <a:rPr lang="cs-CZ" b="1" u="sng" dirty="0" smtClean="0"/>
              <a:t>O, NO, NO</a:t>
            </a:r>
            <a:r>
              <a:rPr lang="cs-CZ" b="1" u="sng" baseline="-25000" dirty="0" smtClean="0"/>
              <a:t>2</a:t>
            </a:r>
            <a:r>
              <a:rPr lang="cs-CZ" b="1" u="sng" dirty="0" smtClean="0"/>
              <a:t>)</a:t>
            </a:r>
          </a:p>
          <a:p>
            <a:r>
              <a:rPr lang="cs-CZ" b="1" dirty="0" smtClean="0"/>
              <a:t>Přispívají ke vzniku </a:t>
            </a:r>
            <a:r>
              <a:rPr lang="cs-CZ" b="1" u="sng" dirty="0" smtClean="0"/>
              <a:t>kyselých dešťů</a:t>
            </a:r>
            <a:r>
              <a:rPr lang="cs-CZ" b="1" dirty="0" smtClean="0"/>
              <a:t>. Oxidují se na kyselinu dusičnou </a:t>
            </a:r>
            <a:r>
              <a:rPr lang="cs-CZ" b="1" dirty="0" smtClean="0"/>
              <a:t>                            a </a:t>
            </a:r>
            <a:r>
              <a:rPr lang="cs-CZ" b="1" dirty="0" smtClean="0"/>
              <a:t>dusičnany - opět tvorba kyselých dešťů. Tyto oxidy se také podílejí na </a:t>
            </a:r>
            <a:r>
              <a:rPr lang="cs-CZ" b="1" u="sng" dirty="0" smtClean="0"/>
              <a:t>odbourávání troposférického ozonu.</a:t>
            </a:r>
          </a:p>
          <a:p>
            <a:r>
              <a:rPr lang="cs-CZ" b="1" u="sng" dirty="0" smtClean="0"/>
              <a:t>Oxid uhelnatý</a:t>
            </a:r>
          </a:p>
          <a:p>
            <a:r>
              <a:rPr lang="cs-CZ" b="1" dirty="0" smtClean="0"/>
              <a:t>Produkován zejména </a:t>
            </a:r>
            <a:r>
              <a:rPr lang="cs-CZ" b="1" u="sng" dirty="0" smtClean="0"/>
              <a:t>spalovacími motory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6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4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60"/>
                            </p:stCondLst>
                            <p:childTnLst>
                              <p:par>
                                <p:cTn id="23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Údaje ČHMI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http://old.chmi.cz/uoco/isko/isko2/exceed/class/actual_hour_data_CZ.html#legend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http://old.chmi.cz/uoco/isko/groc/gr08cz/gif/oII42x52NOxrp.gif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http://old.chmi.cz/uoco/isko/groc/gr08cz/gif/oII42x48SO2zp.gif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http://old.chmi.cz/uoco/isko/groc/gr08cz/gif/oI14em.gif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http://pr-asv.chmi.cz/IskoPollutionMapView/faces/pollutionmapvw/viewMapImages.jsf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text </a:t>
            </a:r>
            <a:r>
              <a:rPr lang="cs-CZ" smtClean="0"/>
              <a:t>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Základy chemie I, P. Beneš, V. </a:t>
            </a:r>
            <a:r>
              <a:rPr lang="cs-CZ" dirty="0" err="1" smtClean="0"/>
              <a:t>Pumpr</a:t>
            </a:r>
            <a:r>
              <a:rPr lang="cs-CZ" dirty="0" smtClean="0"/>
              <a:t>, J. </a:t>
            </a:r>
            <a:r>
              <a:rPr lang="cs-CZ" dirty="0" err="1" smtClean="0"/>
              <a:t>Banýr</a:t>
            </a:r>
            <a:r>
              <a:rPr lang="cs-CZ" dirty="0" smtClean="0"/>
              <a:t>, nakladatelství Fortuna</a:t>
            </a:r>
          </a:p>
          <a:p>
            <a:r>
              <a:rPr lang="cs-CZ" dirty="0" smtClean="0"/>
              <a:t>Úvod do obecné a anorganické chemie, J. Mach, I. </a:t>
            </a:r>
            <a:r>
              <a:rPr lang="cs-CZ" dirty="0" err="1" smtClean="0"/>
              <a:t>Plucková</a:t>
            </a:r>
            <a:r>
              <a:rPr lang="cs-CZ" dirty="0" smtClean="0"/>
              <a:t>, J. </a:t>
            </a:r>
            <a:r>
              <a:rPr lang="cs-CZ" dirty="0" err="1" smtClean="0"/>
              <a:t>Šibor</a:t>
            </a:r>
            <a:r>
              <a:rPr lang="cs-CZ" dirty="0" smtClean="0"/>
              <a:t>, nakladatelství Nová škola</a:t>
            </a:r>
          </a:p>
          <a:p>
            <a:r>
              <a:rPr lang="cs-CZ" dirty="0" smtClean="0"/>
              <a:t>Stránky ČHMI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170</TotalTime>
  <Words>421</Words>
  <Application>Microsoft Office PowerPoint</Application>
  <PresentationFormat>Předvádění na obrazovce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Snímek 1</vt:lpstr>
      <vt:lpstr>Anotace</vt:lpstr>
      <vt:lpstr>Vzduch</vt:lpstr>
      <vt:lpstr>Vzduch</vt:lpstr>
      <vt:lpstr>Snímek 5</vt:lpstr>
      <vt:lpstr>Snímek 6</vt:lpstr>
      <vt:lpstr>Význam vzduchu</vt:lpstr>
      <vt:lpstr>Význam vzduchu</vt:lpstr>
      <vt:lpstr>Znečištěný vzduch</vt:lpstr>
      <vt:lpstr>Zdroje nečistot v ovzduší</vt:lpstr>
      <vt:lpstr>Opatření ke snížení nečistot v ovzduší</vt:lpstr>
      <vt:lpstr>Nebezpečné látky dostávající se                         do ovzduší</vt:lpstr>
      <vt:lpstr>Nebezpečné látky dostávající se                           do ovzduší</vt:lpstr>
      <vt:lpstr>Údaje ČHMI</vt:lpstr>
      <vt:lpstr>Zdroje – text a obrázky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Vzduch</dc:title>
  <dc:subject>Chemie 8</dc:subject>
  <dc:creator>Přibíková</dc:creator>
  <cp:lastModifiedBy>Dum</cp:lastModifiedBy>
  <cp:revision>23</cp:revision>
  <dcterms:created xsi:type="dcterms:W3CDTF">2010-11-17T08:51:50Z</dcterms:created>
  <dcterms:modified xsi:type="dcterms:W3CDTF">2013-01-04T07:59:17Z</dcterms:modified>
</cp:coreProperties>
</file>