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85" r:id="rId2"/>
    <p:sldId id="256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65" r:id="rId12"/>
    <p:sldId id="266" r:id="rId13"/>
    <p:sldId id="268" r:id="rId14"/>
    <p:sldId id="294" r:id="rId15"/>
    <p:sldId id="295" r:id="rId16"/>
    <p:sldId id="296" r:id="rId17"/>
    <p:sldId id="28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55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8/Fallandelov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2/Dolderbrug_Steenwijk_inclusief_lichtontwerp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8/El_liston_rojo_no_bast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Eame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114800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Design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VY_32_INOVACE_4_10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</a:t>
                      </a:r>
                      <a:r>
                        <a:rPr lang="cs-CZ" sz="1000" dirty="0" err="1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Vaňousová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9.9.2012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Vzorování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informace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designu.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žáků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– návrh vzorů.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Design</a:t>
            </a:r>
          </a:p>
          <a:p>
            <a:r>
              <a:rPr lang="cs-CZ" dirty="0" smtClean="0"/>
              <a:t>Vzorované čtverce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Design </a:t>
            </a:r>
            <a:r>
              <a:rPr lang="cs-CZ" sz="2000" dirty="0" smtClean="0"/>
              <a:t>(čti </a:t>
            </a:r>
            <a:r>
              <a:rPr lang="cs-CZ" sz="2000" dirty="0" err="1" smtClean="0"/>
              <a:t>dyzajn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angličtiny.</a:t>
            </a:r>
          </a:p>
          <a:p>
            <a:r>
              <a:rPr lang="cs-CZ" dirty="0" smtClean="0"/>
              <a:t>Znamená návrh a může </a:t>
            </a:r>
            <a:r>
              <a:rPr lang="cs-CZ" dirty="0" smtClean="0"/>
              <a:t>označovat </a:t>
            </a:r>
            <a:r>
              <a:rPr lang="cs-CZ" dirty="0" smtClean="0"/>
              <a:t>jak činnost návrháře, tak výsledný produkt jeho činnosti.</a:t>
            </a:r>
          </a:p>
          <a:p>
            <a:r>
              <a:rPr lang="cs-CZ" dirty="0" smtClean="0"/>
              <a:t>Cílem designu je propojit funkční a estetickou stránku předmětu. Designér musí mít technické i výtvarné schopnosti a znalosti.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Fallandelov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609600"/>
            <a:ext cx="3810000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8200" y="64770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http://commons.wikimedia.org/wiki/File:Fallandelov.jpg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File:Dolderbrug Steenwijk inclusief lichtontwer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9800" y="457200"/>
            <a:ext cx="57150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09800" y="6400800"/>
            <a:ext cx="6096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http://commons.wikimedia.org/wiki/File:Dolderbrug_Steenwijk_inclusief_lichtontwerp.jpg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File:El liston rojo no bast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91000" y="457200"/>
            <a:ext cx="441007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038600" y="6324600"/>
            <a:ext cx="4876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http://commons.wikimedia.org/wiki/File:El_liston_rojo_no_basta.jpg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Eam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8200" y="533400"/>
            <a:ext cx="76200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62000" y="6400800"/>
            <a:ext cx="7391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http://commons.wikimedia.org/wiki/File:Eames.jpg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752600"/>
            <a:ext cx="7498080" cy="3200400"/>
          </a:xfrm>
        </p:spPr>
        <p:txBody>
          <a:bodyPr/>
          <a:lstStyle/>
          <a:p>
            <a:r>
              <a:rPr lang="cs-CZ" dirty="0" smtClean="0"/>
              <a:t>Design zahrnuje tvarování průmyslových výrobků (strojů, nástrojů, nábytku, oděvů atd.), grafický návrh plakátů a tiskovin, webových stránek, obalů, reklamních značek a firemních kampaní.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90600"/>
            <a:ext cx="7498080" cy="5257800"/>
          </a:xfrm>
        </p:spPr>
        <p:txBody>
          <a:bodyPr/>
          <a:lstStyle/>
          <a:p>
            <a:r>
              <a:rPr lang="cs-CZ" dirty="0" smtClean="0"/>
              <a:t>Design některých předmětů nebo propagačních strategií se vryl do paměti jistě i vám.</a:t>
            </a:r>
          </a:p>
          <a:p>
            <a:r>
              <a:rPr lang="cs-CZ" dirty="0" smtClean="0"/>
              <a:t>Zkuste si vybavit např. tvar lahve Coca-Coly, barvu typickou pro mobilního operátora T-Mobile, značku Apple, značku </a:t>
            </a:r>
            <a:r>
              <a:rPr lang="cs-CZ" dirty="0" err="1" smtClean="0"/>
              <a:t>Nike</a:t>
            </a:r>
            <a:r>
              <a:rPr lang="cs-CZ" dirty="0" smtClean="0"/>
              <a:t> a další.</a:t>
            </a:r>
          </a:p>
          <a:p>
            <a:r>
              <a:rPr lang="cs-CZ" dirty="0" smtClean="0"/>
              <a:t>Uveďte příklady, které vás napadají.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vytvářet kombinací barev, jejich odstínů, linií a křivek.</a:t>
            </a:r>
          </a:p>
          <a:p>
            <a:r>
              <a:rPr lang="cs-CZ" dirty="0" smtClean="0"/>
              <a:t>Mohou být jedno-, dvou- i více barevné.</a:t>
            </a:r>
          </a:p>
          <a:p>
            <a:r>
              <a:rPr lang="cs-CZ" dirty="0" smtClean="0"/>
              <a:t>Vzory se vyskytují např. na obalech výrobků, </a:t>
            </a:r>
            <a:r>
              <a:rPr lang="cs-CZ" dirty="0" smtClean="0"/>
              <a:t>na tapetách</a:t>
            </a:r>
            <a:r>
              <a:rPr lang="cs-CZ" dirty="0" smtClean="0"/>
              <a:t>, textilu.</a:t>
            </a:r>
          </a:p>
          <a:p>
            <a:r>
              <a:rPr lang="cs-CZ" dirty="0" smtClean="0"/>
              <a:t>Většina vzorů byla vytvořena designérem.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981200"/>
            <a:ext cx="7498080" cy="4267200"/>
          </a:xfrm>
        </p:spPr>
        <p:txBody>
          <a:bodyPr>
            <a:normAutofit/>
          </a:bodyPr>
          <a:lstStyle/>
          <a:p>
            <a:r>
              <a:rPr lang="cs-CZ" dirty="0" smtClean="0"/>
              <a:t>Vytvoř kolekci návrhů vzorů pro potisk textilu – vzorované čtverce.</a:t>
            </a:r>
          </a:p>
          <a:p>
            <a:r>
              <a:rPr lang="cs-CZ" dirty="0" smtClean="0"/>
              <a:t>Budeš potřebovat bílý a černý karton formátu A4, tužku, pravítko, nůžky, pastelky, černý fix, lepidlo, chuť tvořit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95400"/>
            <a:ext cx="7498080" cy="4953000"/>
          </a:xfrm>
        </p:spPr>
        <p:txBody>
          <a:bodyPr>
            <a:normAutofit/>
          </a:bodyPr>
          <a:lstStyle/>
          <a:p>
            <a:r>
              <a:rPr lang="cs-CZ" dirty="0" smtClean="0"/>
              <a:t>Na bílý karton narýsuj 12 čtverců o straně 4,5 cm. Čtverce vystřihni.</a:t>
            </a:r>
          </a:p>
          <a:p>
            <a:r>
              <a:rPr lang="cs-CZ" dirty="0" smtClean="0"/>
              <a:t>Každý čtverec využij k vytvoření jednoho fantazijního vzoru. Pracuj černým fixem.</a:t>
            </a:r>
          </a:p>
          <a:p>
            <a:r>
              <a:rPr lang="cs-CZ" dirty="0" smtClean="0"/>
              <a:t>Vzor vybarvi pastelkami. </a:t>
            </a:r>
          </a:p>
          <a:p>
            <a:r>
              <a:rPr lang="cs-CZ" dirty="0" smtClean="0"/>
              <a:t>Jednotlivé čtverce nalep na černý karton.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Vystavte vaše práce na chodbě školy.</a:t>
            </a:r>
          </a:p>
          <a:p>
            <a:r>
              <a:rPr lang="cs-CZ" dirty="0" smtClean="0"/>
              <a:t>Pokuste se zjistit, jak probíhá průmyslový potisk textilu.</a:t>
            </a:r>
          </a:p>
          <a:p>
            <a:r>
              <a:rPr lang="cs-CZ" dirty="0" smtClean="0"/>
              <a:t>Znáte nějakého výrobce textilu – látek pro další zpracování?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191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457200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191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381000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172200"/>
            <a:ext cx="4191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457200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Design.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9.9.2012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http://cs.wikipedia.org/wiki/Design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Ornament.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9.9.2012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http://cs.wikipedia.org/wiki/Ornament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317</TotalTime>
  <Words>460</Words>
  <Application>Microsoft Office PowerPoint</Application>
  <PresentationFormat>Předvádění na obrazovce 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Prezentace aplikace PowerPoint</vt:lpstr>
      <vt:lpstr>Výtvarná výchova</vt:lpstr>
      <vt:lpstr>Design (čti dyzajn)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Vzory</vt:lpstr>
      <vt:lpstr>Úkol pro tebe:</vt:lpstr>
      <vt:lpstr>Prezentace aplikace PowerPoint</vt:lpstr>
      <vt:lpstr>Úkol pro třídu</vt:lpstr>
      <vt:lpstr>Prezentace aplikace PowerPoint</vt:lpstr>
      <vt:lpstr>Prezentace aplikace PowerPoint</vt:lpstr>
      <vt:lpstr>Prezentace aplikace PowerPoint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43</cp:revision>
  <dcterms:created xsi:type="dcterms:W3CDTF">2012-10-21T07:44:24Z</dcterms:created>
  <dcterms:modified xsi:type="dcterms:W3CDTF">2013-01-04T17:04:46Z</dcterms:modified>
</cp:coreProperties>
</file>