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85" r:id="rId2"/>
    <p:sldId id="256" r:id="rId3"/>
    <p:sldId id="271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65" r:id="rId19"/>
    <p:sldId id="266" r:id="rId20"/>
    <p:sldId id="267" r:id="rId21"/>
    <p:sldId id="268" r:id="rId22"/>
    <p:sldId id="286" r:id="rId23"/>
    <p:sldId id="287" r:id="rId24"/>
    <p:sldId id="288" r:id="rId25"/>
    <p:sldId id="28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165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1814AE-3E72-4A37-915F-FF5AC43D0AF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1/4/2013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9/Leonardo_da_Vinci_-_Self-Portrait_-_WGA1279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8/Leonardo_da_Vinci_(1452-1519)_-_The_Last_Supper_(1495-1498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7/Lady_with_an_Ermin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d/Virgin_of_the_Rocks_London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a/Mona_Lis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5/Leonardo_da_Vinci_Anghiarischlacht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f/Leonardo_lilie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5/54/Study_of_horse.jpg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d/View_of_a_Skull_I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7/78/Views_of_a_Foetus_in_the_Womb.jpg" TargetMode="Externa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2/Da_Vinci_Vitruve_Luc_Viatou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8/80/Leonardo_helicopter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d/Leonardo_crossbow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f/fa/Leonardo_machines.JPG" TargetMode="Externa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b/Leonardo_da_Vinci_parachute_04659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0/DaVinciTankAtAmboise.jpe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b/Leonardo-Fahrra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Leonardo</a:t>
                      </a: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</a:t>
                      </a: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Vinci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VY_32_INOVACE_4_17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31.10.2012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Koláž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o díle italského renesančního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umělce Leonarda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0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da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000" baseline="0" dirty="0" err="1" smtClean="0">
                          <a:latin typeface="Calibri"/>
                          <a:ea typeface="Times New Roman"/>
                          <a:cs typeface="Times New Roman"/>
                        </a:rPr>
                        <a:t>Vinciho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žáků - technika koláž.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</a:p>
          <a:p>
            <a:r>
              <a:rPr lang="cs-CZ" dirty="0" smtClean="0"/>
              <a:t>Variace na téma La </a:t>
            </a:r>
            <a:r>
              <a:rPr lang="cs-CZ" dirty="0" err="1" smtClean="0"/>
              <a:t>Gioconda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eonardo da Vinci - Self-Portrait - WGA12798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1160812"/>
            <a:ext cx="3362325" cy="52399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8200" y="6400800"/>
            <a:ext cx="4114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http://commons.wikimedia.org/wiki/Leonardo_da_Vinci?uselang=cs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6800" y="304800"/>
            <a:ext cx="7086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Leonardo</a:t>
            </a:r>
            <a:r>
              <a:rPr lang="cs-CZ" sz="3200" dirty="0" smtClean="0"/>
              <a:t> </a:t>
            </a:r>
            <a:r>
              <a:rPr lang="cs-CZ" sz="3200" dirty="0" err="1" smtClean="0"/>
              <a:t>da</a:t>
            </a:r>
            <a:r>
              <a:rPr lang="cs-CZ" sz="3200" dirty="0" smtClean="0"/>
              <a:t> Vinci: Autoportrét, 1512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Leonardo </a:t>
            </a:r>
            <a:r>
              <a:rPr lang="en-US" b="1" dirty="0" err="1" smtClean="0"/>
              <a:t>da</a:t>
            </a:r>
            <a:r>
              <a:rPr lang="en-US" b="1" dirty="0" smtClean="0"/>
              <a:t> Vinci</a:t>
            </a:r>
            <a:r>
              <a:rPr lang="cs-CZ" b="1" dirty="0" smtClean="0"/>
              <a:t> (1452-1519)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Ital</a:t>
            </a:r>
            <a:r>
              <a:rPr lang="cs-CZ" b="1" dirty="0" smtClean="0"/>
              <a:t> </a:t>
            </a:r>
            <a:r>
              <a:rPr lang="cs-CZ" b="1" dirty="0" err="1" smtClean="0"/>
              <a:t>Leonardo</a:t>
            </a:r>
            <a:r>
              <a:rPr lang="cs-CZ" b="1" dirty="0" smtClean="0"/>
              <a:t> </a:t>
            </a:r>
            <a:r>
              <a:rPr lang="cs-CZ" b="1" dirty="0" err="1" smtClean="0"/>
              <a:t>di</a:t>
            </a:r>
            <a:r>
              <a:rPr lang="cs-CZ" b="1" dirty="0" smtClean="0"/>
              <a:t> ser </a:t>
            </a:r>
            <a:r>
              <a:rPr lang="cs-CZ" b="1" dirty="0" err="1" smtClean="0"/>
              <a:t>Piero</a:t>
            </a:r>
            <a:r>
              <a:rPr lang="cs-CZ" b="1" dirty="0" smtClean="0"/>
              <a:t> </a:t>
            </a:r>
            <a:r>
              <a:rPr lang="cs-CZ" b="1" dirty="0" err="1" smtClean="0"/>
              <a:t>da</a:t>
            </a:r>
            <a:r>
              <a:rPr lang="cs-CZ" b="1" dirty="0" smtClean="0"/>
              <a:t> Vinci</a:t>
            </a:r>
            <a:r>
              <a:rPr lang="cs-CZ" dirty="0" smtClean="0"/>
              <a:t> představuje všestrannou renesanční osobnost.</a:t>
            </a:r>
          </a:p>
          <a:p>
            <a:r>
              <a:rPr lang="cs-CZ" dirty="0" smtClean="0"/>
              <a:t>Byl významným malířem, sochařem, architektem, přírodovědcem, hudebníkem, spisovatelem, vynálezcem i konstruktérem. 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Leonardo da Vinci (1452-1519) - The Last Supper (1495-1498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4176" y="1524000"/>
            <a:ext cx="8495648" cy="4343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57400" y="6019800"/>
            <a:ext cx="6781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http://cs.wikipedia.org/wiki/Soubor:Leonardo_da_Vinci_(1452-1519)_-_The_Last_Supper_(1495-1498).jpg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300" y="533400"/>
            <a:ext cx="815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Leonardo</a:t>
            </a:r>
            <a:r>
              <a:rPr lang="cs-CZ" sz="3200" dirty="0" smtClean="0"/>
              <a:t> </a:t>
            </a:r>
            <a:r>
              <a:rPr lang="cs-CZ" sz="3200" dirty="0" err="1" smtClean="0"/>
              <a:t>da</a:t>
            </a:r>
            <a:r>
              <a:rPr lang="cs-CZ" sz="3200" dirty="0" smtClean="0"/>
              <a:t> Vinci: Poslední večeře, 1495-1498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Lady with an Ermin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33400"/>
            <a:ext cx="4181475" cy="57054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572000" y="6400800"/>
            <a:ext cx="4114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http://cs.wikipedia.org/wiki/Soubor:Lady_with_an_Ermine.jpg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000" y="685800"/>
            <a:ext cx="3733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Leonardo</a:t>
            </a:r>
            <a:r>
              <a:rPr lang="cs-CZ" sz="3200" dirty="0" smtClean="0"/>
              <a:t> </a:t>
            </a:r>
            <a:r>
              <a:rPr lang="cs-CZ" sz="3200" dirty="0" err="1" smtClean="0"/>
              <a:t>da</a:t>
            </a:r>
            <a:r>
              <a:rPr lang="cs-CZ" sz="3200" dirty="0" smtClean="0"/>
              <a:t> Vinci: Dáma s hranostajem, 1490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Virgin of the Rocks London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0600" y="152400"/>
            <a:ext cx="4019550" cy="63134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495800" y="6400800"/>
            <a:ext cx="4495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http://commons.wikimedia.org/wiki/File:Virgin_of_the_Rocks_London.png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" y="914400"/>
            <a:ext cx="3657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Leonardo</a:t>
            </a:r>
            <a:r>
              <a:rPr lang="cs-CZ" sz="3200" dirty="0" smtClean="0"/>
              <a:t> </a:t>
            </a:r>
            <a:r>
              <a:rPr lang="cs-CZ" sz="3200" dirty="0" err="1" smtClean="0"/>
              <a:t>da</a:t>
            </a:r>
            <a:r>
              <a:rPr lang="cs-CZ" sz="3200" dirty="0" smtClean="0"/>
              <a:t> Vinci: Madona ve skalách, 1503-1506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Mona Lis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381000"/>
            <a:ext cx="4000500" cy="605126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572000" y="6477000"/>
            <a:ext cx="4191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http://commons.wikimedia.org/wiki/File:Mona_Lisa.jpg?uselang=cs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1000" y="990600"/>
            <a:ext cx="38862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Leonardo</a:t>
            </a:r>
            <a:r>
              <a:rPr lang="cs-CZ" sz="3200" dirty="0" smtClean="0"/>
              <a:t> </a:t>
            </a:r>
            <a:r>
              <a:rPr lang="cs-CZ" sz="3200" dirty="0" err="1" smtClean="0"/>
              <a:t>da</a:t>
            </a:r>
            <a:r>
              <a:rPr lang="cs-CZ" sz="3200" dirty="0" smtClean="0"/>
              <a:t> Vinci: </a:t>
            </a:r>
            <a:r>
              <a:rPr lang="cs-CZ" sz="3200" dirty="0" err="1" smtClean="0"/>
              <a:t>Mona</a:t>
            </a:r>
            <a:r>
              <a:rPr lang="cs-CZ" sz="3200" dirty="0" smtClean="0"/>
              <a:t> </a:t>
            </a:r>
            <a:r>
              <a:rPr lang="cs-CZ" sz="3200" dirty="0" err="1" smtClean="0"/>
              <a:t>Lisa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(La </a:t>
            </a:r>
            <a:r>
              <a:rPr lang="cs-CZ" sz="3200" dirty="0" err="1" smtClean="0"/>
              <a:t>Gioconda</a:t>
            </a:r>
            <a:r>
              <a:rPr lang="cs-CZ" sz="3200" dirty="0" smtClean="0"/>
              <a:t>), </a:t>
            </a:r>
          </a:p>
          <a:p>
            <a:r>
              <a:rPr lang="cs-CZ" sz="3200" dirty="0" smtClean="0"/>
              <a:t>1503-1505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0" y="381000"/>
            <a:ext cx="7498080" cy="4800600"/>
          </a:xfrm>
        </p:spPr>
        <p:txBody>
          <a:bodyPr/>
          <a:lstStyle/>
          <a:p>
            <a:r>
              <a:rPr lang="cs-CZ" dirty="0" smtClean="0"/>
              <a:t>Leonardo vytvořil neskutečné množství </a:t>
            </a:r>
            <a:r>
              <a:rPr lang="cs-CZ" dirty="0" smtClean="0"/>
              <a:t>náčrtků </a:t>
            </a:r>
            <a:r>
              <a:rPr lang="cs-CZ" dirty="0" smtClean="0"/>
              <a:t>a skic.</a:t>
            </a:r>
          </a:p>
          <a:p>
            <a:r>
              <a:rPr lang="cs-CZ" dirty="0" smtClean="0"/>
              <a:t>Kreslil rostliny, zvířata, studoval anatomii lidského těla.</a:t>
            </a:r>
            <a:endParaRPr lang="en-US" dirty="0"/>
          </a:p>
        </p:txBody>
      </p:sp>
      <p:pic>
        <p:nvPicPr>
          <p:cNvPr id="24578" name="Picture 2" descr="File:Leonardo da Vinci Anghiarischlach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3600" y="2209800"/>
            <a:ext cx="2804770" cy="4038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67200" y="6400801"/>
            <a:ext cx="4876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http://commons.wikimedia.org/wiki/File:Leonardo_da_Vinci_Anghiarischlacht.jpg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Leonardo lili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31254" y="533400"/>
            <a:ext cx="3450771" cy="5562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76800" y="6248400"/>
            <a:ext cx="3810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http://commons.wikimedia.org/wiki/File:Leonardo_lilies.JPG</a:t>
            </a:r>
            <a:endParaRPr lang="en-US" sz="1000" dirty="0"/>
          </a:p>
        </p:txBody>
      </p:sp>
      <p:pic>
        <p:nvPicPr>
          <p:cNvPr id="25604" name="Picture 4" descr="File:Study of hors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14400" y="762000"/>
            <a:ext cx="3581400" cy="479923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14400" y="5715000"/>
            <a:ext cx="350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http://commons.wikimedia.org/wiki/File:Study_of_horse.jpg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View of a Skull I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304800"/>
            <a:ext cx="3505200" cy="330878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105400" y="3733801"/>
            <a:ext cx="3657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http://commons.wikimedia.org/wiki/File:View_of_a_Skull_II.jpg</a:t>
            </a:r>
            <a:endParaRPr lang="en-US" sz="1000" dirty="0"/>
          </a:p>
        </p:txBody>
      </p:sp>
      <p:pic>
        <p:nvPicPr>
          <p:cNvPr id="26628" name="Picture 4" descr="File:Views of a Foetus in the Wom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2000" y="1981200"/>
            <a:ext cx="4046359" cy="4267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9600" y="6400801"/>
            <a:ext cx="4648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http://commons.wikimedia.org/wiki/File:Views_of_a_Foetus_in_the_Womb.jpg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File:Da Vinci Vitruve Luc Viatou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38600" y="381000"/>
            <a:ext cx="420052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038600" y="6172200"/>
            <a:ext cx="4343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http://commons.wikimedia.org/wiki/File:Da_Vinci_Vitruve_Luc_Viatour.jpg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" y="1143000"/>
            <a:ext cx="3657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Vitruviánský</a:t>
            </a:r>
            <a:r>
              <a:rPr lang="cs-CZ" sz="3200" dirty="0" smtClean="0"/>
              <a:t> člověk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28600"/>
            <a:ext cx="7498080" cy="4800600"/>
          </a:xfrm>
        </p:spPr>
        <p:txBody>
          <a:bodyPr/>
          <a:lstStyle/>
          <a:p>
            <a:r>
              <a:rPr lang="cs-CZ" dirty="0" err="1" smtClean="0"/>
              <a:t>Leonardo</a:t>
            </a:r>
            <a:r>
              <a:rPr lang="cs-CZ" dirty="0" smtClean="0"/>
              <a:t> byl nadšeným vynálezcem a konstruktérem. Řada jeho vynálezů předběhla svou dobu i o několik století.</a:t>
            </a:r>
            <a:endParaRPr lang="en-US" dirty="0"/>
          </a:p>
        </p:txBody>
      </p:sp>
      <p:pic>
        <p:nvPicPr>
          <p:cNvPr id="28674" name="Picture 2" descr="File:Leonardo helicop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2294420"/>
            <a:ext cx="4038600" cy="41278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95400" y="6477000"/>
            <a:ext cx="5029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http://commons.wikimedia.org/wiki/File:Leonardo_helicopter.JPG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00" y="3581400"/>
            <a:ext cx="2667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helikoptéra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File:Leonardo crossbow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08800" y="2590800"/>
            <a:ext cx="4074000" cy="36957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19600" y="6400800"/>
            <a:ext cx="4191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http://commons.wikimedia.org/wiki/File:Leonardo_crossbow.JPG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0800" y="1905000"/>
            <a:ext cx="2209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samostříl</a:t>
            </a:r>
            <a:endParaRPr lang="en-US" sz="3200" dirty="0"/>
          </a:p>
        </p:txBody>
      </p:sp>
      <p:pic>
        <p:nvPicPr>
          <p:cNvPr id="29700" name="Picture 4" descr="File:Leonardo machine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8200" y="273687"/>
            <a:ext cx="3593174" cy="506031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14400" y="5486400"/>
            <a:ext cx="352372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 smtClean="0"/>
              <a:t>http://commons.wikimedia.org/wiki/File:Leonardo_machines.JPG</a:t>
            </a:r>
            <a:endParaRPr lang="en-US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24400" y="685800"/>
            <a:ext cx="396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hydraulické stroje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304800"/>
            <a:ext cx="7498080" cy="4800600"/>
          </a:xfrm>
        </p:spPr>
        <p:txBody>
          <a:bodyPr/>
          <a:lstStyle/>
          <a:p>
            <a:r>
              <a:rPr lang="cs-CZ" dirty="0" smtClean="0"/>
              <a:t>V posledních letech byly podle některých Leonardových návrhů vytvořeny funkční modely jeho vynálezů.</a:t>
            </a:r>
            <a:endParaRPr lang="en-US" dirty="0"/>
          </a:p>
        </p:txBody>
      </p:sp>
      <p:pic>
        <p:nvPicPr>
          <p:cNvPr id="32770" name="Picture 2" descr="File:Leonardo da Vinci parachute 04659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6200" y="2286000"/>
            <a:ext cx="2914650" cy="3886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19400" y="6400800"/>
            <a:ext cx="4800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http://commons.wikimedia.org/wiki/File:Leonardo_da_Vinci_parachute_04659a.jpg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10400" y="2819400"/>
            <a:ext cx="1676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padák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File:DaVinciTankAtAmboise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00200" y="1066800"/>
            <a:ext cx="7010400" cy="5257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24000" y="6477000"/>
            <a:ext cx="5486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http://commons.wikimedia.org/wiki/File:DaVinciTankAtAmboise.jpeg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0200" y="381000"/>
            <a:ext cx="236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tank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ile:Leonardo-Fahrra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24000" y="914400"/>
            <a:ext cx="7213600" cy="54102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00200" y="6400800"/>
            <a:ext cx="5486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http://commons.wikimedia.org/wiki/File:Leonardo-Fahrrad.jpg</a:t>
            </a:r>
            <a:endParaRPr lang="en-US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4000" y="304800"/>
            <a:ext cx="3276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kolo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koláž – variaci na známý Leonardův obraz La </a:t>
            </a:r>
            <a:r>
              <a:rPr lang="cs-CZ" dirty="0" err="1" smtClean="0"/>
              <a:t>Gioconda</a:t>
            </a:r>
            <a:r>
              <a:rPr lang="cs-CZ" dirty="0" smtClean="0"/>
              <a:t> (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).</a:t>
            </a:r>
          </a:p>
          <a:p>
            <a:r>
              <a:rPr lang="cs-CZ" dirty="0" smtClean="0"/>
              <a:t>Budeš potřebovat černobílou kopii obrazu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, bílý karton formátu A3, staré nástěnné kalendáře, časopisy, nůžky, lepidlo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81000"/>
            <a:ext cx="7498080" cy="5867400"/>
          </a:xfrm>
        </p:spPr>
        <p:txBody>
          <a:bodyPr>
            <a:normAutofit/>
          </a:bodyPr>
          <a:lstStyle/>
          <a:p>
            <a:r>
              <a:rPr lang="cs-CZ" dirty="0" smtClean="0"/>
              <a:t>Z kopie obrazu vystřihni obrys ženy. Dbej na detaily.</a:t>
            </a:r>
          </a:p>
          <a:p>
            <a:r>
              <a:rPr lang="cs-CZ" dirty="0" smtClean="0"/>
              <a:t>Z časopisů a kalendářů vystřihuj zajímavé detaily a kombinuj je s obrazem </a:t>
            </a:r>
            <a:r>
              <a:rPr lang="cs-CZ" dirty="0" err="1" smtClean="0"/>
              <a:t>Mony</a:t>
            </a:r>
            <a:r>
              <a:rPr lang="cs-CZ" dirty="0" smtClean="0"/>
              <a:t> Lisy. </a:t>
            </a:r>
          </a:p>
          <a:p>
            <a:r>
              <a:rPr lang="cs-CZ" dirty="0" smtClean="0"/>
              <a:t>Pokus se </a:t>
            </a:r>
            <a:r>
              <a:rPr lang="cs-CZ" dirty="0" err="1" smtClean="0"/>
              <a:t>Moně</a:t>
            </a:r>
            <a:r>
              <a:rPr lang="cs-CZ" dirty="0" smtClean="0"/>
              <a:t> Lise vytvořit moderní </a:t>
            </a:r>
            <a:r>
              <a:rPr lang="cs-CZ" dirty="0" err="1" smtClean="0"/>
              <a:t>outfit</a:t>
            </a:r>
            <a:r>
              <a:rPr lang="cs-CZ" dirty="0" smtClean="0"/>
              <a:t> (např. oblečení, šperky, oděvní doplňky, technické vymoženosti, jídlo apod.)</a:t>
            </a:r>
          </a:p>
          <a:p>
            <a:r>
              <a:rPr lang="cs-CZ" dirty="0" smtClean="0"/>
              <a:t>Výsledkem tvé snahy by měla být „modernizovaná, dnešní “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304800"/>
            <a:ext cx="7498080" cy="4800600"/>
          </a:xfrm>
        </p:spPr>
        <p:txBody>
          <a:bodyPr/>
          <a:lstStyle/>
          <a:p>
            <a:r>
              <a:rPr lang="cs-CZ" dirty="0" smtClean="0"/>
              <a:t>Jako pozadí koláže můžeš využít velkou fotografii z nástěnného kalendáře, kterou upravíš na velikost 30x42 cm (formát A3) nebo bílý karton formátu A3.</a:t>
            </a:r>
          </a:p>
          <a:p>
            <a:r>
              <a:rPr lang="cs-CZ" dirty="0" smtClean="0"/>
              <a:t>Vše pečlivě nalep.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Vyberte nejoriginálnější moderní </a:t>
            </a:r>
            <a:r>
              <a:rPr lang="cs-CZ" dirty="0" err="1" smtClean="0"/>
              <a:t>Monu</a:t>
            </a:r>
            <a:r>
              <a:rPr lang="cs-CZ" dirty="0" smtClean="0"/>
              <a:t> Lisu – La </a:t>
            </a:r>
            <a:r>
              <a:rPr lang="cs-CZ" dirty="0" err="1" smtClean="0"/>
              <a:t>Giocondu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030000" y="1084801"/>
            <a:ext cx="6240001" cy="468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030000" y="1008601"/>
            <a:ext cx="6240001" cy="468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949280"/>
            <a:ext cx="26642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877600" y="1161001"/>
            <a:ext cx="6240001" cy="468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err="1" smtClean="0"/>
              <a:t>Leonardo</a:t>
            </a:r>
            <a:r>
              <a:rPr lang="cs-CZ" sz="1800" dirty="0" smtClean="0"/>
              <a:t> </a:t>
            </a:r>
            <a:r>
              <a:rPr lang="cs-CZ" sz="1800" dirty="0" err="1" smtClean="0"/>
              <a:t>da</a:t>
            </a:r>
            <a:r>
              <a:rPr lang="cs-CZ" sz="1800" dirty="0" smtClean="0"/>
              <a:t> Vinci.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31.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http://cs.wikipedia.org/wiki/Leonardo_da_Vinci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274</TotalTime>
  <Words>519</Words>
  <Application>Microsoft Office PowerPoint</Application>
  <PresentationFormat>Předvádění na obrazovce (4:3)</PresentationFormat>
  <Paragraphs>91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Slunovrat</vt:lpstr>
      <vt:lpstr>Prezentace aplikace PowerPoint</vt:lpstr>
      <vt:lpstr>Výtvarná výchova</vt:lpstr>
      <vt:lpstr>Prezentace aplikace PowerPoint</vt:lpstr>
      <vt:lpstr>Leonardo da Vinci (1452-1519)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pro tebe:</vt:lpstr>
      <vt:lpstr>Prezentace aplikace PowerPoint</vt:lpstr>
      <vt:lpstr>Prezentace aplikace PowerPoint</vt:lpstr>
      <vt:lpstr>Úkol pro třídu</vt:lpstr>
      <vt:lpstr>Prezentace aplikace PowerPoint</vt:lpstr>
      <vt:lpstr>Prezentace aplikace PowerPoint</vt:lpstr>
      <vt:lpstr>Prezentace aplikace PowerPoint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38</cp:revision>
  <dcterms:created xsi:type="dcterms:W3CDTF">2012-10-21T07:44:24Z</dcterms:created>
  <dcterms:modified xsi:type="dcterms:W3CDTF">2013-01-04T17:14:33Z</dcterms:modified>
</cp:coreProperties>
</file>