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87" r:id="rId2"/>
    <p:sldId id="257" r:id="rId3"/>
    <p:sldId id="259" r:id="rId4"/>
    <p:sldId id="262" r:id="rId5"/>
    <p:sldId id="264" r:id="rId6"/>
    <p:sldId id="263" r:id="rId7"/>
    <p:sldId id="267" r:id="rId8"/>
    <p:sldId id="265" r:id="rId9"/>
    <p:sldId id="268" r:id="rId10"/>
    <p:sldId id="285" r:id="rId11"/>
    <p:sldId id="286" r:id="rId12"/>
    <p:sldId id="283" r:id="rId13"/>
    <p:sldId id="284" r:id="rId14"/>
    <p:sldId id="280" r:id="rId15"/>
    <p:sldId id="279" r:id="rId16"/>
    <p:sldId id="282" r:id="rId17"/>
    <p:sldId id="281" r:id="rId18"/>
    <p:sldId id="276" r:id="rId19"/>
    <p:sldId id="275" r:id="rId20"/>
    <p:sldId id="274" r:id="rId21"/>
    <p:sldId id="272" r:id="rId22"/>
    <p:sldId id="269" r:id="rId23"/>
    <p:sldId id="271" r:id="rId24"/>
    <p:sldId id="288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0F9B78-EF98-4E03-A4D9-14B78ACFB050}" type="doc">
      <dgm:prSet loTypeId="urn:microsoft.com/office/officeart/2005/8/layout/default#1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21EDEFB6-C24A-4817-A5E6-DD08B3A965EA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dirty="0" smtClean="0"/>
            <a:t>Historie</a:t>
          </a:r>
          <a:endParaRPr lang="cs-CZ" dirty="0"/>
        </a:p>
      </dgm:t>
    </dgm:pt>
    <dgm:pt modelId="{7A3866C2-DC8C-446D-AFD3-1098254BC4D3}" type="parTrans" cxnId="{C3F1C5D2-3E23-48AC-A965-240CD7739985}">
      <dgm:prSet/>
      <dgm:spPr/>
      <dgm:t>
        <a:bodyPr/>
        <a:lstStyle/>
        <a:p>
          <a:endParaRPr lang="cs-CZ"/>
        </a:p>
      </dgm:t>
    </dgm:pt>
    <dgm:pt modelId="{3E1E5D8F-DF43-47BF-BE7D-D4547B65DB31}" type="sibTrans" cxnId="{C3F1C5D2-3E23-48AC-A965-240CD7739985}">
      <dgm:prSet/>
      <dgm:spPr/>
      <dgm:t>
        <a:bodyPr/>
        <a:lstStyle/>
        <a:p>
          <a:endParaRPr lang="cs-CZ"/>
        </a:p>
      </dgm:t>
    </dgm:pt>
    <dgm:pt modelId="{4C8B8FE6-1D37-4127-99A2-40D73A872237}">
      <dgm:prSet phldrT="[Text]"/>
      <dgm:spPr/>
      <dgm:t>
        <a:bodyPr/>
        <a:lstStyle/>
        <a:p>
          <a:r>
            <a:rPr lang="cs-CZ" dirty="0" smtClean="0"/>
            <a:t>Všechno, co minulo, vše, co se odehrálo do současnosti.</a:t>
          </a:r>
          <a:endParaRPr lang="cs-CZ" dirty="0"/>
        </a:p>
      </dgm:t>
    </dgm:pt>
    <dgm:pt modelId="{FD5224A7-E495-467B-B2F6-205DBAFAE39C}" type="parTrans" cxnId="{03F18ED2-36ED-44C8-92BF-0A6D5379C753}">
      <dgm:prSet/>
      <dgm:spPr/>
      <dgm:t>
        <a:bodyPr/>
        <a:lstStyle/>
        <a:p>
          <a:endParaRPr lang="cs-CZ"/>
        </a:p>
      </dgm:t>
    </dgm:pt>
    <dgm:pt modelId="{C02473AA-DCE8-4D6F-AF1F-36579BC456AA}" type="sibTrans" cxnId="{03F18ED2-36ED-44C8-92BF-0A6D5379C753}">
      <dgm:prSet/>
      <dgm:spPr/>
      <dgm:t>
        <a:bodyPr/>
        <a:lstStyle/>
        <a:p>
          <a:endParaRPr lang="cs-CZ"/>
        </a:p>
      </dgm:t>
    </dgm:pt>
    <dgm:pt modelId="{EE975797-1375-43D6-A930-F9AE7E84F717}">
      <dgm:prSet phldrT="[Text]"/>
      <dgm:spPr/>
      <dgm:t>
        <a:bodyPr/>
        <a:lstStyle/>
        <a:p>
          <a:r>
            <a:rPr lang="cs-CZ" dirty="0" smtClean="0"/>
            <a:t>Minulost lidstva.</a:t>
          </a:r>
          <a:endParaRPr lang="cs-CZ" dirty="0"/>
        </a:p>
      </dgm:t>
    </dgm:pt>
    <dgm:pt modelId="{FEC97C1E-81F2-43FD-838F-EC38728C697D}" type="parTrans" cxnId="{8961BDF3-CC71-4865-BB26-D465CD8A11EF}">
      <dgm:prSet/>
      <dgm:spPr/>
      <dgm:t>
        <a:bodyPr/>
        <a:lstStyle/>
        <a:p>
          <a:endParaRPr lang="cs-CZ"/>
        </a:p>
      </dgm:t>
    </dgm:pt>
    <dgm:pt modelId="{06C7FC8A-9936-4ECB-9744-41A22321F64B}" type="sibTrans" cxnId="{8961BDF3-CC71-4865-BB26-D465CD8A11EF}">
      <dgm:prSet/>
      <dgm:spPr/>
      <dgm:t>
        <a:bodyPr/>
        <a:lstStyle/>
        <a:p>
          <a:endParaRPr lang="cs-CZ"/>
        </a:p>
      </dgm:t>
    </dgm:pt>
    <dgm:pt modelId="{7665DC54-76A0-4F37-AA7B-1251B7399A55}">
      <dgm:prSet phldrT="[Text]"/>
      <dgm:spPr/>
      <dgm:t>
        <a:bodyPr/>
        <a:lstStyle/>
        <a:p>
          <a:r>
            <a:rPr lang="cs-CZ" dirty="0" smtClean="0"/>
            <a:t>Školní předmět, který se zabývá dějinami.</a:t>
          </a:r>
          <a:endParaRPr lang="cs-CZ" dirty="0"/>
        </a:p>
      </dgm:t>
    </dgm:pt>
    <dgm:pt modelId="{341A47EA-820E-4367-A0CD-095A7FC4915A}" type="parTrans" cxnId="{88F7C613-366F-4917-9720-AB8AD4AC8E33}">
      <dgm:prSet/>
      <dgm:spPr/>
      <dgm:t>
        <a:bodyPr/>
        <a:lstStyle/>
        <a:p>
          <a:endParaRPr lang="cs-CZ"/>
        </a:p>
      </dgm:t>
    </dgm:pt>
    <dgm:pt modelId="{B27D4697-8C8F-4C42-BF5B-C76180C93C45}" type="sibTrans" cxnId="{88F7C613-366F-4917-9720-AB8AD4AC8E33}">
      <dgm:prSet/>
      <dgm:spPr/>
      <dgm:t>
        <a:bodyPr/>
        <a:lstStyle/>
        <a:p>
          <a:endParaRPr lang="cs-CZ"/>
        </a:p>
      </dgm:t>
    </dgm:pt>
    <dgm:pt modelId="{3A794FA9-9757-4DD8-83B2-52FAE58F8487}">
      <dgm:prSet phldrT="[Text]"/>
      <dgm:spPr/>
      <dgm:t>
        <a:bodyPr/>
        <a:lstStyle/>
        <a:p>
          <a:r>
            <a:rPr lang="cs-CZ" dirty="0" smtClean="0"/>
            <a:t>Věda, která se zabývá dějinami.</a:t>
          </a:r>
          <a:endParaRPr lang="cs-CZ" dirty="0"/>
        </a:p>
      </dgm:t>
    </dgm:pt>
    <dgm:pt modelId="{12242FF9-08E4-4A4F-80C9-911B7E2667E2}" type="parTrans" cxnId="{9EB5E563-8D06-4D49-AF12-05976AEF33EB}">
      <dgm:prSet/>
      <dgm:spPr/>
      <dgm:t>
        <a:bodyPr/>
        <a:lstStyle/>
        <a:p>
          <a:endParaRPr lang="cs-CZ"/>
        </a:p>
      </dgm:t>
    </dgm:pt>
    <dgm:pt modelId="{10A50C28-9C20-4E81-89B4-70845EE57883}" type="sibTrans" cxnId="{9EB5E563-8D06-4D49-AF12-05976AEF33EB}">
      <dgm:prSet/>
      <dgm:spPr/>
      <dgm:t>
        <a:bodyPr/>
        <a:lstStyle/>
        <a:p>
          <a:endParaRPr lang="cs-CZ"/>
        </a:p>
      </dgm:t>
    </dgm:pt>
    <dgm:pt modelId="{CA1D5B94-BB40-4288-A6FE-4D8371BBEB1F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dirty="0" smtClean="0"/>
            <a:t>Minulost</a:t>
          </a:r>
          <a:endParaRPr lang="cs-CZ" dirty="0"/>
        </a:p>
      </dgm:t>
    </dgm:pt>
    <dgm:pt modelId="{3C6E265A-C407-42AE-895C-D04BEC6C92F2}" type="parTrans" cxnId="{A90DFBAB-82D1-4AEA-A0BF-DE092C4745B8}">
      <dgm:prSet/>
      <dgm:spPr/>
      <dgm:t>
        <a:bodyPr/>
        <a:lstStyle/>
        <a:p>
          <a:endParaRPr lang="cs-CZ"/>
        </a:p>
      </dgm:t>
    </dgm:pt>
    <dgm:pt modelId="{4DC865E1-DB15-4AEA-AF07-F128EA558E6B}" type="sibTrans" cxnId="{A90DFBAB-82D1-4AEA-A0BF-DE092C4745B8}">
      <dgm:prSet/>
      <dgm:spPr/>
      <dgm:t>
        <a:bodyPr/>
        <a:lstStyle/>
        <a:p>
          <a:endParaRPr lang="cs-CZ"/>
        </a:p>
      </dgm:t>
    </dgm:pt>
    <dgm:pt modelId="{4C28E1BD-DF40-4816-B3DD-B8DEA4645354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dirty="0" smtClean="0"/>
            <a:t>Dějepis</a:t>
          </a:r>
          <a:endParaRPr lang="cs-CZ" dirty="0"/>
        </a:p>
      </dgm:t>
    </dgm:pt>
    <dgm:pt modelId="{DDA3C4D9-BFF7-491A-B0E8-DC1F65F24B33}" type="parTrans" cxnId="{94527038-8D70-4690-B8C6-553171CD650D}">
      <dgm:prSet/>
      <dgm:spPr/>
      <dgm:t>
        <a:bodyPr/>
        <a:lstStyle/>
        <a:p>
          <a:endParaRPr lang="cs-CZ"/>
        </a:p>
      </dgm:t>
    </dgm:pt>
    <dgm:pt modelId="{624FE3A8-A5D7-468C-9699-CC169E0022D2}" type="sibTrans" cxnId="{94527038-8D70-4690-B8C6-553171CD650D}">
      <dgm:prSet/>
      <dgm:spPr/>
      <dgm:t>
        <a:bodyPr/>
        <a:lstStyle/>
        <a:p>
          <a:endParaRPr lang="cs-CZ"/>
        </a:p>
      </dgm:t>
    </dgm:pt>
    <dgm:pt modelId="{42B5DEA5-6E75-4FAE-BA4D-F5586604B3A4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dirty="0" smtClean="0"/>
            <a:t>Dějiny</a:t>
          </a:r>
          <a:endParaRPr lang="cs-CZ" dirty="0"/>
        </a:p>
      </dgm:t>
    </dgm:pt>
    <dgm:pt modelId="{5B473B50-F6B8-4D74-8E94-0CDCF0F47DA4}" type="parTrans" cxnId="{79D28205-EBD1-4413-BBA1-D879169114E8}">
      <dgm:prSet/>
      <dgm:spPr/>
      <dgm:t>
        <a:bodyPr/>
        <a:lstStyle/>
        <a:p>
          <a:endParaRPr lang="cs-CZ"/>
        </a:p>
      </dgm:t>
    </dgm:pt>
    <dgm:pt modelId="{81A7133A-9814-4618-AF21-FF6ADE4CFF22}" type="sibTrans" cxnId="{79D28205-EBD1-4413-BBA1-D879169114E8}">
      <dgm:prSet/>
      <dgm:spPr/>
      <dgm:t>
        <a:bodyPr/>
        <a:lstStyle/>
        <a:p>
          <a:endParaRPr lang="cs-CZ"/>
        </a:p>
      </dgm:t>
    </dgm:pt>
    <dgm:pt modelId="{C5696BE4-96AF-49EC-B1BE-B5E718CE7B4D}" type="pres">
      <dgm:prSet presAssocID="{BA0F9B78-EF98-4E03-A4D9-14B78ACFB05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49CD6C3-64AB-4523-8CD1-76F511B670EA}" type="pres">
      <dgm:prSet presAssocID="{21EDEFB6-C24A-4817-A5E6-DD08B3A965EA}" presName="node" presStyleLbl="node1" presStyleIdx="0" presStyleCnt="8" custScaleY="70115" custLinFactY="100000" custLinFactNeighborY="1346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4EC485-D7E1-442D-9579-39F51F40CE08}" type="pres">
      <dgm:prSet presAssocID="{3E1E5D8F-DF43-47BF-BE7D-D4547B65DB31}" presName="sibTrans" presStyleCnt="0"/>
      <dgm:spPr/>
    </dgm:pt>
    <dgm:pt modelId="{C697D009-2EA7-4252-B2D1-99152502DF7D}" type="pres">
      <dgm:prSet presAssocID="{CA1D5B94-BB40-4288-A6FE-4D8371BBEB1F}" presName="node" presStyleLbl="node1" presStyleIdx="1" presStyleCnt="8" custScaleY="65773" custLinFactX="-10000" custLinFactY="58877" custLinFactNeighborX="-10000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372602-79B8-4AC2-BEC0-D599A5A0E9BD}" type="pres">
      <dgm:prSet presAssocID="{4DC865E1-DB15-4AEA-AF07-F128EA558E6B}" presName="sibTrans" presStyleCnt="0"/>
      <dgm:spPr/>
    </dgm:pt>
    <dgm:pt modelId="{245A5A27-0AF4-4E37-8372-017E54E9BBC3}" type="pres">
      <dgm:prSet presAssocID="{4C28E1BD-DF40-4816-B3DD-B8DEA4645354}" presName="node" presStyleLbl="node1" presStyleIdx="2" presStyleCnt="8" custScaleY="65437" custLinFactX="-100000" custLinFactNeighborX="-120000" custLinFactNeighborY="161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F1A1D2-6DED-489A-8DE5-EEC1D83921A4}" type="pres">
      <dgm:prSet presAssocID="{624FE3A8-A5D7-468C-9699-CC169E0022D2}" presName="sibTrans" presStyleCnt="0"/>
      <dgm:spPr/>
    </dgm:pt>
    <dgm:pt modelId="{00819409-9DBF-4B9A-A0F2-6DBA309772A3}" type="pres">
      <dgm:prSet presAssocID="{42B5DEA5-6E75-4FAE-BA4D-F5586604B3A4}" presName="node" presStyleLbl="node1" presStyleIdx="3" presStyleCnt="8" custScaleY="59438" custLinFactNeighborY="-1038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61D36-8621-4B9D-BECB-4B65A77F67F4}" type="pres">
      <dgm:prSet presAssocID="{81A7133A-9814-4618-AF21-FF6ADE4CFF22}" presName="sibTrans" presStyleCnt="0"/>
      <dgm:spPr/>
    </dgm:pt>
    <dgm:pt modelId="{9F184F86-D602-4991-B62B-3DC629059569}" type="pres">
      <dgm:prSet presAssocID="{4C8B8FE6-1D37-4127-99A2-40D73A872237}" presName="node" presStyleLbl="node1" presStyleIdx="4" presStyleCnt="8" custLinFactNeighborX="63793" custLinFactNeighborY="-8895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C75A92-B9A1-42D4-BEB7-BC62B240F28D}" type="pres">
      <dgm:prSet presAssocID="{C02473AA-DCE8-4D6F-AF1F-36579BC456AA}" presName="sibTrans" presStyleCnt="0"/>
      <dgm:spPr/>
    </dgm:pt>
    <dgm:pt modelId="{12C85804-6B76-46A0-B17C-E87C6CF10C6C}" type="pres">
      <dgm:prSet presAssocID="{EE975797-1375-43D6-A930-F9AE7E84F717}" presName="node" presStyleLbl="node1" presStyleIdx="5" presStyleCnt="8" custScaleY="44828" custLinFactNeighborX="-46207" custLinFactNeighborY="-1079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B47AFE-F472-4D25-B591-6F0895AEB93A}" type="pres">
      <dgm:prSet presAssocID="{06C7FC8A-9936-4ECB-9744-41A22321F64B}" presName="sibTrans" presStyleCnt="0"/>
      <dgm:spPr/>
    </dgm:pt>
    <dgm:pt modelId="{7F149C0A-2C53-4A34-BDCD-EF8131F86497}" type="pres">
      <dgm:prSet presAssocID="{7665DC54-76A0-4F37-AA7B-1251B7399A55}" presName="node" presStyleLbl="node1" presStyleIdx="6" presStyleCnt="8" custScaleY="81866" custLinFactX="18793" custLinFactNeighborX="100000" custLinFactNeighborY="196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11DF14-C92B-489E-99AC-AE45C559442D}" type="pres">
      <dgm:prSet presAssocID="{B27D4697-8C8F-4C42-BF5B-C76180C93C45}" presName="sibTrans" presStyleCnt="0"/>
      <dgm:spPr/>
    </dgm:pt>
    <dgm:pt modelId="{F4809841-E144-4AFF-940B-AE2A9D570B2C}" type="pres">
      <dgm:prSet presAssocID="{3A794FA9-9757-4DD8-83B2-52FAE58F8487}" presName="node" presStyleLbl="node1" presStyleIdx="7" presStyleCnt="8" custScaleY="63475" custLinFactNeighborX="8793" custLinFactNeighborY="-584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CA4A7C-57B8-4DF3-82E2-6FFE241BDB79}" type="presOf" srcId="{4C28E1BD-DF40-4816-B3DD-B8DEA4645354}" destId="{245A5A27-0AF4-4E37-8372-017E54E9BBC3}" srcOrd="0" destOrd="0" presId="urn:microsoft.com/office/officeart/2005/8/layout/default#1"/>
    <dgm:cxn modelId="{4356B56A-3C18-4CD4-9112-2C854870CDB4}" type="presOf" srcId="{4C8B8FE6-1D37-4127-99A2-40D73A872237}" destId="{9F184F86-D602-4991-B62B-3DC629059569}" srcOrd="0" destOrd="0" presId="urn:microsoft.com/office/officeart/2005/8/layout/default#1"/>
    <dgm:cxn modelId="{1C28D0EF-7EFD-4172-9AD3-D665DD9A9143}" type="presOf" srcId="{7665DC54-76A0-4F37-AA7B-1251B7399A55}" destId="{7F149C0A-2C53-4A34-BDCD-EF8131F86497}" srcOrd="0" destOrd="0" presId="urn:microsoft.com/office/officeart/2005/8/layout/default#1"/>
    <dgm:cxn modelId="{FEA5BA14-7CE2-4415-83C8-B641E6E2C3B8}" type="presOf" srcId="{BA0F9B78-EF98-4E03-A4D9-14B78ACFB050}" destId="{C5696BE4-96AF-49EC-B1BE-B5E718CE7B4D}" srcOrd="0" destOrd="0" presId="urn:microsoft.com/office/officeart/2005/8/layout/default#1"/>
    <dgm:cxn modelId="{3E04EAC3-EDB8-444F-925F-07D9B6352C37}" type="presOf" srcId="{21EDEFB6-C24A-4817-A5E6-DD08B3A965EA}" destId="{A49CD6C3-64AB-4523-8CD1-76F511B670EA}" srcOrd="0" destOrd="0" presId="urn:microsoft.com/office/officeart/2005/8/layout/default#1"/>
    <dgm:cxn modelId="{8961BDF3-CC71-4865-BB26-D465CD8A11EF}" srcId="{BA0F9B78-EF98-4E03-A4D9-14B78ACFB050}" destId="{EE975797-1375-43D6-A930-F9AE7E84F717}" srcOrd="5" destOrd="0" parTransId="{FEC97C1E-81F2-43FD-838F-EC38728C697D}" sibTransId="{06C7FC8A-9936-4ECB-9744-41A22321F64B}"/>
    <dgm:cxn modelId="{9EB5E563-8D06-4D49-AF12-05976AEF33EB}" srcId="{BA0F9B78-EF98-4E03-A4D9-14B78ACFB050}" destId="{3A794FA9-9757-4DD8-83B2-52FAE58F8487}" srcOrd="7" destOrd="0" parTransId="{12242FF9-08E4-4A4F-80C9-911B7E2667E2}" sibTransId="{10A50C28-9C20-4E81-89B4-70845EE57883}"/>
    <dgm:cxn modelId="{88F7C613-366F-4917-9720-AB8AD4AC8E33}" srcId="{BA0F9B78-EF98-4E03-A4D9-14B78ACFB050}" destId="{7665DC54-76A0-4F37-AA7B-1251B7399A55}" srcOrd="6" destOrd="0" parTransId="{341A47EA-820E-4367-A0CD-095A7FC4915A}" sibTransId="{B27D4697-8C8F-4C42-BF5B-C76180C93C45}"/>
    <dgm:cxn modelId="{79D28205-EBD1-4413-BBA1-D879169114E8}" srcId="{BA0F9B78-EF98-4E03-A4D9-14B78ACFB050}" destId="{42B5DEA5-6E75-4FAE-BA4D-F5586604B3A4}" srcOrd="3" destOrd="0" parTransId="{5B473B50-F6B8-4D74-8E94-0CDCF0F47DA4}" sibTransId="{81A7133A-9814-4618-AF21-FF6ADE4CFF22}"/>
    <dgm:cxn modelId="{51976750-C273-451E-AAD7-A2492D6C42E2}" type="presOf" srcId="{3A794FA9-9757-4DD8-83B2-52FAE58F8487}" destId="{F4809841-E144-4AFF-940B-AE2A9D570B2C}" srcOrd="0" destOrd="0" presId="urn:microsoft.com/office/officeart/2005/8/layout/default#1"/>
    <dgm:cxn modelId="{C3F1C5D2-3E23-48AC-A965-240CD7739985}" srcId="{BA0F9B78-EF98-4E03-A4D9-14B78ACFB050}" destId="{21EDEFB6-C24A-4817-A5E6-DD08B3A965EA}" srcOrd="0" destOrd="0" parTransId="{7A3866C2-DC8C-446D-AFD3-1098254BC4D3}" sibTransId="{3E1E5D8F-DF43-47BF-BE7D-D4547B65DB31}"/>
    <dgm:cxn modelId="{94527038-8D70-4690-B8C6-553171CD650D}" srcId="{BA0F9B78-EF98-4E03-A4D9-14B78ACFB050}" destId="{4C28E1BD-DF40-4816-B3DD-B8DEA4645354}" srcOrd="2" destOrd="0" parTransId="{DDA3C4D9-BFF7-491A-B0E8-DC1F65F24B33}" sibTransId="{624FE3A8-A5D7-468C-9699-CC169E0022D2}"/>
    <dgm:cxn modelId="{497B8DFC-2B94-4E1F-BD20-85955B144A3B}" type="presOf" srcId="{EE975797-1375-43D6-A930-F9AE7E84F717}" destId="{12C85804-6B76-46A0-B17C-E87C6CF10C6C}" srcOrd="0" destOrd="0" presId="urn:microsoft.com/office/officeart/2005/8/layout/default#1"/>
    <dgm:cxn modelId="{32297DD6-579A-4A41-B458-21C90636390F}" type="presOf" srcId="{CA1D5B94-BB40-4288-A6FE-4D8371BBEB1F}" destId="{C697D009-2EA7-4252-B2D1-99152502DF7D}" srcOrd="0" destOrd="0" presId="urn:microsoft.com/office/officeart/2005/8/layout/default#1"/>
    <dgm:cxn modelId="{56107D89-5434-4CDD-A4BE-C7CDE83D5A69}" type="presOf" srcId="{42B5DEA5-6E75-4FAE-BA4D-F5586604B3A4}" destId="{00819409-9DBF-4B9A-A0F2-6DBA309772A3}" srcOrd="0" destOrd="0" presId="urn:microsoft.com/office/officeart/2005/8/layout/default#1"/>
    <dgm:cxn modelId="{03F18ED2-36ED-44C8-92BF-0A6D5379C753}" srcId="{BA0F9B78-EF98-4E03-A4D9-14B78ACFB050}" destId="{4C8B8FE6-1D37-4127-99A2-40D73A872237}" srcOrd="4" destOrd="0" parTransId="{FD5224A7-E495-467B-B2F6-205DBAFAE39C}" sibTransId="{C02473AA-DCE8-4D6F-AF1F-36579BC456AA}"/>
    <dgm:cxn modelId="{A90DFBAB-82D1-4AEA-A0BF-DE092C4745B8}" srcId="{BA0F9B78-EF98-4E03-A4D9-14B78ACFB050}" destId="{CA1D5B94-BB40-4288-A6FE-4D8371BBEB1F}" srcOrd="1" destOrd="0" parTransId="{3C6E265A-C407-42AE-895C-D04BEC6C92F2}" sibTransId="{4DC865E1-DB15-4AEA-AF07-F128EA558E6B}"/>
    <dgm:cxn modelId="{FC8BA315-C946-479C-A57A-AC0F502F8448}" type="presParOf" srcId="{C5696BE4-96AF-49EC-B1BE-B5E718CE7B4D}" destId="{A49CD6C3-64AB-4523-8CD1-76F511B670EA}" srcOrd="0" destOrd="0" presId="urn:microsoft.com/office/officeart/2005/8/layout/default#1"/>
    <dgm:cxn modelId="{ECD126D0-86BE-4442-9187-7BC31030AD52}" type="presParOf" srcId="{C5696BE4-96AF-49EC-B1BE-B5E718CE7B4D}" destId="{1F4EC485-D7E1-442D-9579-39F51F40CE08}" srcOrd="1" destOrd="0" presId="urn:microsoft.com/office/officeart/2005/8/layout/default#1"/>
    <dgm:cxn modelId="{4A50A90D-CC15-4531-926D-556F93CD97DC}" type="presParOf" srcId="{C5696BE4-96AF-49EC-B1BE-B5E718CE7B4D}" destId="{C697D009-2EA7-4252-B2D1-99152502DF7D}" srcOrd="2" destOrd="0" presId="urn:microsoft.com/office/officeart/2005/8/layout/default#1"/>
    <dgm:cxn modelId="{459E5758-B718-449F-8DC3-D4D033F2AE57}" type="presParOf" srcId="{C5696BE4-96AF-49EC-B1BE-B5E718CE7B4D}" destId="{5B372602-79B8-4AC2-BEC0-D599A5A0E9BD}" srcOrd="3" destOrd="0" presId="urn:microsoft.com/office/officeart/2005/8/layout/default#1"/>
    <dgm:cxn modelId="{F94C064E-4DB1-4905-A3D3-4436B3ED84C7}" type="presParOf" srcId="{C5696BE4-96AF-49EC-B1BE-B5E718CE7B4D}" destId="{245A5A27-0AF4-4E37-8372-017E54E9BBC3}" srcOrd="4" destOrd="0" presId="urn:microsoft.com/office/officeart/2005/8/layout/default#1"/>
    <dgm:cxn modelId="{EF4E3602-6133-44D5-97EB-718B3DE5DDED}" type="presParOf" srcId="{C5696BE4-96AF-49EC-B1BE-B5E718CE7B4D}" destId="{9AF1A1D2-6DED-489A-8DE5-EEC1D83921A4}" srcOrd="5" destOrd="0" presId="urn:microsoft.com/office/officeart/2005/8/layout/default#1"/>
    <dgm:cxn modelId="{B9C86714-33DD-4B78-BE33-EC2B05D7F476}" type="presParOf" srcId="{C5696BE4-96AF-49EC-B1BE-B5E718CE7B4D}" destId="{00819409-9DBF-4B9A-A0F2-6DBA309772A3}" srcOrd="6" destOrd="0" presId="urn:microsoft.com/office/officeart/2005/8/layout/default#1"/>
    <dgm:cxn modelId="{3EFC12A6-216D-4EB2-8572-0D736B5E575C}" type="presParOf" srcId="{C5696BE4-96AF-49EC-B1BE-B5E718CE7B4D}" destId="{A0361D36-8621-4B9D-BECB-4B65A77F67F4}" srcOrd="7" destOrd="0" presId="urn:microsoft.com/office/officeart/2005/8/layout/default#1"/>
    <dgm:cxn modelId="{BDA0E28F-EF35-4310-885A-1F445A3D755D}" type="presParOf" srcId="{C5696BE4-96AF-49EC-B1BE-B5E718CE7B4D}" destId="{9F184F86-D602-4991-B62B-3DC629059569}" srcOrd="8" destOrd="0" presId="urn:microsoft.com/office/officeart/2005/8/layout/default#1"/>
    <dgm:cxn modelId="{B457582E-00A3-4BFE-8773-AF8F95AA8DE0}" type="presParOf" srcId="{C5696BE4-96AF-49EC-B1BE-B5E718CE7B4D}" destId="{99C75A92-B9A1-42D4-BEB7-BC62B240F28D}" srcOrd="9" destOrd="0" presId="urn:microsoft.com/office/officeart/2005/8/layout/default#1"/>
    <dgm:cxn modelId="{5B9F5C10-6E03-472B-BBF4-08854AB2669B}" type="presParOf" srcId="{C5696BE4-96AF-49EC-B1BE-B5E718CE7B4D}" destId="{12C85804-6B76-46A0-B17C-E87C6CF10C6C}" srcOrd="10" destOrd="0" presId="urn:microsoft.com/office/officeart/2005/8/layout/default#1"/>
    <dgm:cxn modelId="{F1F5C234-48D7-4AD9-BDC2-F295D0EF72BC}" type="presParOf" srcId="{C5696BE4-96AF-49EC-B1BE-B5E718CE7B4D}" destId="{FAB47AFE-F472-4D25-B591-6F0895AEB93A}" srcOrd="11" destOrd="0" presId="urn:microsoft.com/office/officeart/2005/8/layout/default#1"/>
    <dgm:cxn modelId="{EDBB6AA8-1628-47A6-8B6E-18CA1B9E9CE0}" type="presParOf" srcId="{C5696BE4-96AF-49EC-B1BE-B5E718CE7B4D}" destId="{7F149C0A-2C53-4A34-BDCD-EF8131F86497}" srcOrd="12" destOrd="0" presId="urn:microsoft.com/office/officeart/2005/8/layout/default#1"/>
    <dgm:cxn modelId="{CE6EAE5B-990F-4299-BDE9-BEF4DDCBAC82}" type="presParOf" srcId="{C5696BE4-96AF-49EC-B1BE-B5E718CE7B4D}" destId="{0411DF14-C92B-489E-99AC-AE45C559442D}" srcOrd="13" destOrd="0" presId="urn:microsoft.com/office/officeart/2005/8/layout/default#1"/>
    <dgm:cxn modelId="{B505E786-BCEC-4AA4-81F0-114F818BD57B}" type="presParOf" srcId="{C5696BE4-96AF-49EC-B1BE-B5E718CE7B4D}" destId="{F4809841-E144-4AFF-940B-AE2A9D570B2C}" srcOrd="14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0F9B78-EF98-4E03-A4D9-14B78ACFB050}" type="doc">
      <dgm:prSet loTypeId="urn:microsoft.com/office/officeart/2005/8/layout/default#2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21EDEFB6-C24A-4817-A5E6-DD08B3A965EA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dirty="0" smtClean="0"/>
            <a:t>Historie</a:t>
          </a:r>
          <a:endParaRPr lang="cs-CZ" dirty="0"/>
        </a:p>
      </dgm:t>
    </dgm:pt>
    <dgm:pt modelId="{7A3866C2-DC8C-446D-AFD3-1098254BC4D3}" type="parTrans" cxnId="{C3F1C5D2-3E23-48AC-A965-240CD7739985}">
      <dgm:prSet/>
      <dgm:spPr/>
      <dgm:t>
        <a:bodyPr/>
        <a:lstStyle/>
        <a:p>
          <a:endParaRPr lang="cs-CZ"/>
        </a:p>
      </dgm:t>
    </dgm:pt>
    <dgm:pt modelId="{3E1E5D8F-DF43-47BF-BE7D-D4547B65DB31}" type="sibTrans" cxnId="{C3F1C5D2-3E23-48AC-A965-240CD7739985}">
      <dgm:prSet/>
      <dgm:spPr/>
      <dgm:t>
        <a:bodyPr/>
        <a:lstStyle/>
        <a:p>
          <a:endParaRPr lang="cs-CZ"/>
        </a:p>
      </dgm:t>
    </dgm:pt>
    <dgm:pt modelId="{4C8B8FE6-1D37-4127-99A2-40D73A872237}">
      <dgm:prSet phldrT="[Text]"/>
      <dgm:spPr/>
      <dgm:t>
        <a:bodyPr/>
        <a:lstStyle/>
        <a:p>
          <a:r>
            <a:rPr lang="cs-CZ" dirty="0" smtClean="0"/>
            <a:t>Všechno, co minulo, vše, co se odehrálo do současnosti.</a:t>
          </a:r>
          <a:endParaRPr lang="cs-CZ" dirty="0"/>
        </a:p>
      </dgm:t>
    </dgm:pt>
    <dgm:pt modelId="{FD5224A7-E495-467B-B2F6-205DBAFAE39C}" type="parTrans" cxnId="{03F18ED2-36ED-44C8-92BF-0A6D5379C753}">
      <dgm:prSet/>
      <dgm:spPr/>
      <dgm:t>
        <a:bodyPr/>
        <a:lstStyle/>
        <a:p>
          <a:endParaRPr lang="cs-CZ"/>
        </a:p>
      </dgm:t>
    </dgm:pt>
    <dgm:pt modelId="{C02473AA-DCE8-4D6F-AF1F-36579BC456AA}" type="sibTrans" cxnId="{03F18ED2-36ED-44C8-92BF-0A6D5379C753}">
      <dgm:prSet/>
      <dgm:spPr/>
      <dgm:t>
        <a:bodyPr/>
        <a:lstStyle/>
        <a:p>
          <a:endParaRPr lang="cs-CZ"/>
        </a:p>
      </dgm:t>
    </dgm:pt>
    <dgm:pt modelId="{EE975797-1375-43D6-A930-F9AE7E84F717}">
      <dgm:prSet phldrT="[Text]"/>
      <dgm:spPr/>
      <dgm:t>
        <a:bodyPr/>
        <a:lstStyle/>
        <a:p>
          <a:r>
            <a:rPr lang="cs-CZ" dirty="0" smtClean="0"/>
            <a:t>Minulost lidstva.</a:t>
          </a:r>
          <a:endParaRPr lang="cs-CZ" dirty="0"/>
        </a:p>
      </dgm:t>
    </dgm:pt>
    <dgm:pt modelId="{FEC97C1E-81F2-43FD-838F-EC38728C697D}" type="parTrans" cxnId="{8961BDF3-CC71-4865-BB26-D465CD8A11EF}">
      <dgm:prSet/>
      <dgm:spPr/>
      <dgm:t>
        <a:bodyPr/>
        <a:lstStyle/>
        <a:p>
          <a:endParaRPr lang="cs-CZ"/>
        </a:p>
      </dgm:t>
    </dgm:pt>
    <dgm:pt modelId="{06C7FC8A-9936-4ECB-9744-41A22321F64B}" type="sibTrans" cxnId="{8961BDF3-CC71-4865-BB26-D465CD8A11EF}">
      <dgm:prSet/>
      <dgm:spPr/>
      <dgm:t>
        <a:bodyPr/>
        <a:lstStyle/>
        <a:p>
          <a:endParaRPr lang="cs-CZ"/>
        </a:p>
      </dgm:t>
    </dgm:pt>
    <dgm:pt modelId="{7665DC54-76A0-4F37-AA7B-1251B7399A55}">
      <dgm:prSet phldrT="[Text]"/>
      <dgm:spPr/>
      <dgm:t>
        <a:bodyPr/>
        <a:lstStyle/>
        <a:p>
          <a:r>
            <a:rPr lang="cs-CZ" dirty="0" smtClean="0"/>
            <a:t>Školní předmět, který se zabývá dějinami.</a:t>
          </a:r>
          <a:endParaRPr lang="cs-CZ" dirty="0"/>
        </a:p>
      </dgm:t>
    </dgm:pt>
    <dgm:pt modelId="{341A47EA-820E-4367-A0CD-095A7FC4915A}" type="parTrans" cxnId="{88F7C613-366F-4917-9720-AB8AD4AC8E33}">
      <dgm:prSet/>
      <dgm:spPr/>
      <dgm:t>
        <a:bodyPr/>
        <a:lstStyle/>
        <a:p>
          <a:endParaRPr lang="cs-CZ"/>
        </a:p>
      </dgm:t>
    </dgm:pt>
    <dgm:pt modelId="{B27D4697-8C8F-4C42-BF5B-C76180C93C45}" type="sibTrans" cxnId="{88F7C613-366F-4917-9720-AB8AD4AC8E33}">
      <dgm:prSet/>
      <dgm:spPr/>
      <dgm:t>
        <a:bodyPr/>
        <a:lstStyle/>
        <a:p>
          <a:endParaRPr lang="cs-CZ"/>
        </a:p>
      </dgm:t>
    </dgm:pt>
    <dgm:pt modelId="{3A794FA9-9757-4DD8-83B2-52FAE58F8487}">
      <dgm:prSet phldrT="[Text]"/>
      <dgm:spPr/>
      <dgm:t>
        <a:bodyPr/>
        <a:lstStyle/>
        <a:p>
          <a:r>
            <a:rPr lang="cs-CZ" dirty="0" smtClean="0"/>
            <a:t>Věda, která se zabývá dějinami.</a:t>
          </a:r>
          <a:endParaRPr lang="cs-CZ" dirty="0"/>
        </a:p>
      </dgm:t>
    </dgm:pt>
    <dgm:pt modelId="{12242FF9-08E4-4A4F-80C9-911B7E2667E2}" type="parTrans" cxnId="{9EB5E563-8D06-4D49-AF12-05976AEF33EB}">
      <dgm:prSet/>
      <dgm:spPr/>
      <dgm:t>
        <a:bodyPr/>
        <a:lstStyle/>
        <a:p>
          <a:endParaRPr lang="cs-CZ"/>
        </a:p>
      </dgm:t>
    </dgm:pt>
    <dgm:pt modelId="{10A50C28-9C20-4E81-89B4-70845EE57883}" type="sibTrans" cxnId="{9EB5E563-8D06-4D49-AF12-05976AEF33EB}">
      <dgm:prSet/>
      <dgm:spPr/>
      <dgm:t>
        <a:bodyPr/>
        <a:lstStyle/>
        <a:p>
          <a:endParaRPr lang="cs-CZ"/>
        </a:p>
      </dgm:t>
    </dgm:pt>
    <dgm:pt modelId="{CA1D5B94-BB40-4288-A6FE-4D8371BBEB1F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dirty="0" smtClean="0"/>
            <a:t>Minulost</a:t>
          </a:r>
          <a:endParaRPr lang="cs-CZ" dirty="0"/>
        </a:p>
      </dgm:t>
    </dgm:pt>
    <dgm:pt modelId="{3C6E265A-C407-42AE-895C-D04BEC6C92F2}" type="parTrans" cxnId="{A90DFBAB-82D1-4AEA-A0BF-DE092C4745B8}">
      <dgm:prSet/>
      <dgm:spPr/>
      <dgm:t>
        <a:bodyPr/>
        <a:lstStyle/>
        <a:p>
          <a:endParaRPr lang="cs-CZ"/>
        </a:p>
      </dgm:t>
    </dgm:pt>
    <dgm:pt modelId="{4DC865E1-DB15-4AEA-AF07-F128EA558E6B}" type="sibTrans" cxnId="{A90DFBAB-82D1-4AEA-A0BF-DE092C4745B8}">
      <dgm:prSet/>
      <dgm:spPr/>
      <dgm:t>
        <a:bodyPr/>
        <a:lstStyle/>
        <a:p>
          <a:endParaRPr lang="cs-CZ"/>
        </a:p>
      </dgm:t>
    </dgm:pt>
    <dgm:pt modelId="{4C28E1BD-DF40-4816-B3DD-B8DEA4645354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dirty="0" smtClean="0"/>
            <a:t>Dějepis</a:t>
          </a:r>
          <a:endParaRPr lang="cs-CZ" dirty="0"/>
        </a:p>
      </dgm:t>
    </dgm:pt>
    <dgm:pt modelId="{DDA3C4D9-BFF7-491A-B0E8-DC1F65F24B33}" type="parTrans" cxnId="{94527038-8D70-4690-B8C6-553171CD650D}">
      <dgm:prSet/>
      <dgm:spPr/>
      <dgm:t>
        <a:bodyPr/>
        <a:lstStyle/>
        <a:p>
          <a:endParaRPr lang="cs-CZ"/>
        </a:p>
      </dgm:t>
    </dgm:pt>
    <dgm:pt modelId="{624FE3A8-A5D7-468C-9699-CC169E0022D2}" type="sibTrans" cxnId="{94527038-8D70-4690-B8C6-553171CD650D}">
      <dgm:prSet/>
      <dgm:spPr/>
      <dgm:t>
        <a:bodyPr/>
        <a:lstStyle/>
        <a:p>
          <a:endParaRPr lang="cs-CZ"/>
        </a:p>
      </dgm:t>
    </dgm:pt>
    <dgm:pt modelId="{42B5DEA5-6E75-4FAE-BA4D-F5586604B3A4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dirty="0" smtClean="0"/>
            <a:t>Dějiny</a:t>
          </a:r>
          <a:endParaRPr lang="cs-CZ" dirty="0"/>
        </a:p>
      </dgm:t>
    </dgm:pt>
    <dgm:pt modelId="{5B473B50-F6B8-4D74-8E94-0CDCF0F47DA4}" type="parTrans" cxnId="{79D28205-EBD1-4413-BBA1-D879169114E8}">
      <dgm:prSet/>
      <dgm:spPr/>
      <dgm:t>
        <a:bodyPr/>
        <a:lstStyle/>
        <a:p>
          <a:endParaRPr lang="cs-CZ"/>
        </a:p>
      </dgm:t>
    </dgm:pt>
    <dgm:pt modelId="{81A7133A-9814-4618-AF21-FF6ADE4CFF22}" type="sibTrans" cxnId="{79D28205-EBD1-4413-BBA1-D879169114E8}">
      <dgm:prSet/>
      <dgm:spPr/>
      <dgm:t>
        <a:bodyPr/>
        <a:lstStyle/>
        <a:p>
          <a:endParaRPr lang="cs-CZ"/>
        </a:p>
      </dgm:t>
    </dgm:pt>
    <dgm:pt modelId="{C5696BE4-96AF-49EC-B1BE-B5E718CE7B4D}" type="pres">
      <dgm:prSet presAssocID="{BA0F9B78-EF98-4E03-A4D9-14B78ACFB05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49CD6C3-64AB-4523-8CD1-76F511B670EA}" type="pres">
      <dgm:prSet presAssocID="{21EDEFB6-C24A-4817-A5E6-DD08B3A965EA}" presName="node" presStyleLbl="node1" presStyleIdx="0" presStyleCnt="8" custScaleY="70115" custLinFactY="61048" custLinFactNeighborX="7172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4EC485-D7E1-442D-9579-39F51F40CE08}" type="pres">
      <dgm:prSet presAssocID="{3E1E5D8F-DF43-47BF-BE7D-D4547B65DB31}" presName="sibTrans" presStyleCnt="0"/>
      <dgm:spPr/>
    </dgm:pt>
    <dgm:pt modelId="{C697D009-2EA7-4252-B2D1-99152502DF7D}" type="pres">
      <dgm:prSet presAssocID="{CA1D5B94-BB40-4288-A6FE-4D8371BBEB1F}" presName="node" presStyleLbl="node1" presStyleIdx="1" presStyleCnt="8" custScaleY="65773" custLinFactNeighborX="-38276" custLinFactNeighborY="117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372602-79B8-4AC2-BEC0-D599A5A0E9BD}" type="pres">
      <dgm:prSet presAssocID="{4DC865E1-DB15-4AEA-AF07-F128EA558E6B}" presName="sibTrans" presStyleCnt="0"/>
      <dgm:spPr/>
    </dgm:pt>
    <dgm:pt modelId="{245A5A27-0AF4-4E37-8372-017E54E9BBC3}" type="pres">
      <dgm:prSet presAssocID="{4C28E1BD-DF40-4816-B3DD-B8DEA4645354}" presName="node" presStyleLbl="node1" presStyleIdx="2" presStyleCnt="8" custScaleY="65437" custLinFactX="-48276" custLinFactY="100000" custLinFactNeighborX="-100000" custLinFactNeighborY="12767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F1A1D2-6DED-489A-8DE5-EEC1D83921A4}" type="pres">
      <dgm:prSet presAssocID="{624FE3A8-A5D7-468C-9699-CC169E0022D2}" presName="sibTrans" presStyleCnt="0"/>
      <dgm:spPr/>
    </dgm:pt>
    <dgm:pt modelId="{00819409-9DBF-4B9A-A0F2-6DBA309772A3}" type="pres">
      <dgm:prSet presAssocID="{42B5DEA5-6E75-4FAE-BA4D-F5586604B3A4}" presName="node" presStyleLbl="node1" presStyleIdx="3" presStyleCnt="8" custScaleY="59438" custLinFactNeighborX="71724" custLinFactNeighborY="-1038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61D36-8621-4B9D-BECB-4B65A77F67F4}" type="pres">
      <dgm:prSet presAssocID="{81A7133A-9814-4618-AF21-FF6ADE4CFF22}" presName="sibTrans" presStyleCnt="0"/>
      <dgm:spPr/>
    </dgm:pt>
    <dgm:pt modelId="{9F184F86-D602-4991-B62B-3DC629059569}" type="pres">
      <dgm:prSet presAssocID="{4C8B8FE6-1D37-4127-99A2-40D73A872237}" presName="node" presStyleLbl="node1" presStyleIdx="4" presStyleCnt="8" custLinFactNeighborX="63793" custLinFactNeighborY="-8895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C75A92-B9A1-42D4-BEB7-BC62B240F28D}" type="pres">
      <dgm:prSet presAssocID="{C02473AA-DCE8-4D6F-AF1F-36579BC456AA}" presName="sibTrans" presStyleCnt="0"/>
      <dgm:spPr/>
    </dgm:pt>
    <dgm:pt modelId="{12C85804-6B76-46A0-B17C-E87C6CF10C6C}" type="pres">
      <dgm:prSet presAssocID="{EE975797-1375-43D6-A930-F9AE7E84F717}" presName="node" presStyleLbl="node1" presStyleIdx="5" presStyleCnt="8" custScaleY="44828" custLinFactNeighborX="-46207" custLinFactNeighborY="-1079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B47AFE-F472-4D25-B591-6F0895AEB93A}" type="pres">
      <dgm:prSet presAssocID="{06C7FC8A-9936-4ECB-9744-41A22321F64B}" presName="sibTrans" presStyleCnt="0"/>
      <dgm:spPr/>
    </dgm:pt>
    <dgm:pt modelId="{7F149C0A-2C53-4A34-BDCD-EF8131F86497}" type="pres">
      <dgm:prSet presAssocID="{7665DC54-76A0-4F37-AA7B-1251B7399A55}" presName="node" presStyleLbl="node1" presStyleIdx="6" presStyleCnt="8" custScaleY="81866" custLinFactX="18793" custLinFactNeighborX="100000" custLinFactNeighborY="196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11DF14-C92B-489E-99AC-AE45C559442D}" type="pres">
      <dgm:prSet presAssocID="{B27D4697-8C8F-4C42-BF5B-C76180C93C45}" presName="sibTrans" presStyleCnt="0"/>
      <dgm:spPr/>
    </dgm:pt>
    <dgm:pt modelId="{F4809841-E144-4AFF-940B-AE2A9D570B2C}" type="pres">
      <dgm:prSet presAssocID="{3A794FA9-9757-4DD8-83B2-52FAE58F8487}" presName="node" presStyleLbl="node1" presStyleIdx="7" presStyleCnt="8" custScaleY="63475" custLinFactNeighborX="8793" custLinFactNeighborY="-584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8F91630-27EC-40DC-90B9-823650110C32}" type="presOf" srcId="{CA1D5B94-BB40-4288-A6FE-4D8371BBEB1F}" destId="{C697D009-2EA7-4252-B2D1-99152502DF7D}" srcOrd="0" destOrd="0" presId="urn:microsoft.com/office/officeart/2005/8/layout/default#2"/>
    <dgm:cxn modelId="{C9C6933E-8424-4824-B0EC-EAF640590AB5}" type="presOf" srcId="{3A794FA9-9757-4DD8-83B2-52FAE58F8487}" destId="{F4809841-E144-4AFF-940B-AE2A9D570B2C}" srcOrd="0" destOrd="0" presId="urn:microsoft.com/office/officeart/2005/8/layout/default#2"/>
    <dgm:cxn modelId="{4BFF4669-5238-4C26-9CED-587AA6CD4004}" type="presOf" srcId="{4C8B8FE6-1D37-4127-99A2-40D73A872237}" destId="{9F184F86-D602-4991-B62B-3DC629059569}" srcOrd="0" destOrd="0" presId="urn:microsoft.com/office/officeart/2005/8/layout/default#2"/>
    <dgm:cxn modelId="{8961BDF3-CC71-4865-BB26-D465CD8A11EF}" srcId="{BA0F9B78-EF98-4E03-A4D9-14B78ACFB050}" destId="{EE975797-1375-43D6-A930-F9AE7E84F717}" srcOrd="5" destOrd="0" parTransId="{FEC97C1E-81F2-43FD-838F-EC38728C697D}" sibTransId="{06C7FC8A-9936-4ECB-9744-41A22321F64B}"/>
    <dgm:cxn modelId="{9EB5E563-8D06-4D49-AF12-05976AEF33EB}" srcId="{BA0F9B78-EF98-4E03-A4D9-14B78ACFB050}" destId="{3A794FA9-9757-4DD8-83B2-52FAE58F8487}" srcOrd="7" destOrd="0" parTransId="{12242FF9-08E4-4A4F-80C9-911B7E2667E2}" sibTransId="{10A50C28-9C20-4E81-89B4-70845EE57883}"/>
    <dgm:cxn modelId="{A980C1D8-EDD6-479B-981C-3DAA81AF062B}" type="presOf" srcId="{BA0F9B78-EF98-4E03-A4D9-14B78ACFB050}" destId="{C5696BE4-96AF-49EC-B1BE-B5E718CE7B4D}" srcOrd="0" destOrd="0" presId="urn:microsoft.com/office/officeart/2005/8/layout/default#2"/>
    <dgm:cxn modelId="{6BE214A7-AB6E-4171-A80A-1E91714EACCD}" type="presOf" srcId="{21EDEFB6-C24A-4817-A5E6-DD08B3A965EA}" destId="{A49CD6C3-64AB-4523-8CD1-76F511B670EA}" srcOrd="0" destOrd="0" presId="urn:microsoft.com/office/officeart/2005/8/layout/default#2"/>
    <dgm:cxn modelId="{8FD7FE6C-B427-4C80-B3EE-ED4CF332BA94}" type="presOf" srcId="{7665DC54-76A0-4F37-AA7B-1251B7399A55}" destId="{7F149C0A-2C53-4A34-BDCD-EF8131F86497}" srcOrd="0" destOrd="0" presId="urn:microsoft.com/office/officeart/2005/8/layout/default#2"/>
    <dgm:cxn modelId="{88F7C613-366F-4917-9720-AB8AD4AC8E33}" srcId="{BA0F9B78-EF98-4E03-A4D9-14B78ACFB050}" destId="{7665DC54-76A0-4F37-AA7B-1251B7399A55}" srcOrd="6" destOrd="0" parTransId="{341A47EA-820E-4367-A0CD-095A7FC4915A}" sibTransId="{B27D4697-8C8F-4C42-BF5B-C76180C93C45}"/>
    <dgm:cxn modelId="{79D28205-EBD1-4413-BBA1-D879169114E8}" srcId="{BA0F9B78-EF98-4E03-A4D9-14B78ACFB050}" destId="{42B5DEA5-6E75-4FAE-BA4D-F5586604B3A4}" srcOrd="3" destOrd="0" parTransId="{5B473B50-F6B8-4D74-8E94-0CDCF0F47DA4}" sibTransId="{81A7133A-9814-4618-AF21-FF6ADE4CFF22}"/>
    <dgm:cxn modelId="{02286FCD-885C-4A81-80C9-53B2A8F47CBC}" type="presOf" srcId="{EE975797-1375-43D6-A930-F9AE7E84F717}" destId="{12C85804-6B76-46A0-B17C-E87C6CF10C6C}" srcOrd="0" destOrd="0" presId="urn:microsoft.com/office/officeart/2005/8/layout/default#2"/>
    <dgm:cxn modelId="{94527038-8D70-4690-B8C6-553171CD650D}" srcId="{BA0F9B78-EF98-4E03-A4D9-14B78ACFB050}" destId="{4C28E1BD-DF40-4816-B3DD-B8DEA4645354}" srcOrd="2" destOrd="0" parTransId="{DDA3C4D9-BFF7-491A-B0E8-DC1F65F24B33}" sibTransId="{624FE3A8-A5D7-468C-9699-CC169E0022D2}"/>
    <dgm:cxn modelId="{C3F1C5D2-3E23-48AC-A965-240CD7739985}" srcId="{BA0F9B78-EF98-4E03-A4D9-14B78ACFB050}" destId="{21EDEFB6-C24A-4817-A5E6-DD08B3A965EA}" srcOrd="0" destOrd="0" parTransId="{7A3866C2-DC8C-446D-AFD3-1098254BC4D3}" sibTransId="{3E1E5D8F-DF43-47BF-BE7D-D4547B65DB31}"/>
    <dgm:cxn modelId="{9015870B-D038-4911-8E03-D48D662FA910}" type="presOf" srcId="{42B5DEA5-6E75-4FAE-BA4D-F5586604B3A4}" destId="{00819409-9DBF-4B9A-A0F2-6DBA309772A3}" srcOrd="0" destOrd="0" presId="urn:microsoft.com/office/officeart/2005/8/layout/default#2"/>
    <dgm:cxn modelId="{1396DC43-6893-4820-9366-87BA26D0A6F4}" type="presOf" srcId="{4C28E1BD-DF40-4816-B3DD-B8DEA4645354}" destId="{245A5A27-0AF4-4E37-8372-017E54E9BBC3}" srcOrd="0" destOrd="0" presId="urn:microsoft.com/office/officeart/2005/8/layout/default#2"/>
    <dgm:cxn modelId="{03F18ED2-36ED-44C8-92BF-0A6D5379C753}" srcId="{BA0F9B78-EF98-4E03-A4D9-14B78ACFB050}" destId="{4C8B8FE6-1D37-4127-99A2-40D73A872237}" srcOrd="4" destOrd="0" parTransId="{FD5224A7-E495-467B-B2F6-205DBAFAE39C}" sibTransId="{C02473AA-DCE8-4D6F-AF1F-36579BC456AA}"/>
    <dgm:cxn modelId="{A90DFBAB-82D1-4AEA-A0BF-DE092C4745B8}" srcId="{BA0F9B78-EF98-4E03-A4D9-14B78ACFB050}" destId="{CA1D5B94-BB40-4288-A6FE-4D8371BBEB1F}" srcOrd="1" destOrd="0" parTransId="{3C6E265A-C407-42AE-895C-D04BEC6C92F2}" sibTransId="{4DC865E1-DB15-4AEA-AF07-F128EA558E6B}"/>
    <dgm:cxn modelId="{168B7ACE-D1AC-4A00-BC2F-0F3373053DD2}" type="presParOf" srcId="{C5696BE4-96AF-49EC-B1BE-B5E718CE7B4D}" destId="{A49CD6C3-64AB-4523-8CD1-76F511B670EA}" srcOrd="0" destOrd="0" presId="urn:microsoft.com/office/officeart/2005/8/layout/default#2"/>
    <dgm:cxn modelId="{9747F2AE-2FDF-4527-9600-3B949483E663}" type="presParOf" srcId="{C5696BE4-96AF-49EC-B1BE-B5E718CE7B4D}" destId="{1F4EC485-D7E1-442D-9579-39F51F40CE08}" srcOrd="1" destOrd="0" presId="urn:microsoft.com/office/officeart/2005/8/layout/default#2"/>
    <dgm:cxn modelId="{B56F5F87-1EC4-4548-8C58-76C9E6C5CF49}" type="presParOf" srcId="{C5696BE4-96AF-49EC-B1BE-B5E718CE7B4D}" destId="{C697D009-2EA7-4252-B2D1-99152502DF7D}" srcOrd="2" destOrd="0" presId="urn:microsoft.com/office/officeart/2005/8/layout/default#2"/>
    <dgm:cxn modelId="{491B5BC5-86D6-4417-A1A6-0D1713C6FC64}" type="presParOf" srcId="{C5696BE4-96AF-49EC-B1BE-B5E718CE7B4D}" destId="{5B372602-79B8-4AC2-BEC0-D599A5A0E9BD}" srcOrd="3" destOrd="0" presId="urn:microsoft.com/office/officeart/2005/8/layout/default#2"/>
    <dgm:cxn modelId="{9EB998DD-E0F5-469C-A184-6220F0E44BFC}" type="presParOf" srcId="{C5696BE4-96AF-49EC-B1BE-B5E718CE7B4D}" destId="{245A5A27-0AF4-4E37-8372-017E54E9BBC3}" srcOrd="4" destOrd="0" presId="urn:microsoft.com/office/officeart/2005/8/layout/default#2"/>
    <dgm:cxn modelId="{F00191F5-3DCA-462B-96E4-6F971B3F81DE}" type="presParOf" srcId="{C5696BE4-96AF-49EC-B1BE-B5E718CE7B4D}" destId="{9AF1A1D2-6DED-489A-8DE5-EEC1D83921A4}" srcOrd="5" destOrd="0" presId="urn:microsoft.com/office/officeart/2005/8/layout/default#2"/>
    <dgm:cxn modelId="{1148DE7B-408E-41CC-97AF-C38179A9D416}" type="presParOf" srcId="{C5696BE4-96AF-49EC-B1BE-B5E718CE7B4D}" destId="{00819409-9DBF-4B9A-A0F2-6DBA309772A3}" srcOrd="6" destOrd="0" presId="urn:microsoft.com/office/officeart/2005/8/layout/default#2"/>
    <dgm:cxn modelId="{19455ED5-F1AF-4FED-8BA5-1FF630255702}" type="presParOf" srcId="{C5696BE4-96AF-49EC-B1BE-B5E718CE7B4D}" destId="{A0361D36-8621-4B9D-BECB-4B65A77F67F4}" srcOrd="7" destOrd="0" presId="urn:microsoft.com/office/officeart/2005/8/layout/default#2"/>
    <dgm:cxn modelId="{9372B212-A727-4945-9295-71D8D2A15D40}" type="presParOf" srcId="{C5696BE4-96AF-49EC-B1BE-B5E718CE7B4D}" destId="{9F184F86-D602-4991-B62B-3DC629059569}" srcOrd="8" destOrd="0" presId="urn:microsoft.com/office/officeart/2005/8/layout/default#2"/>
    <dgm:cxn modelId="{FAA69D7C-7ED1-434E-9497-589D2127341D}" type="presParOf" srcId="{C5696BE4-96AF-49EC-B1BE-B5E718CE7B4D}" destId="{99C75A92-B9A1-42D4-BEB7-BC62B240F28D}" srcOrd="9" destOrd="0" presId="urn:microsoft.com/office/officeart/2005/8/layout/default#2"/>
    <dgm:cxn modelId="{6E9868A4-24B5-4ED0-8BBB-AB874F3FDCBC}" type="presParOf" srcId="{C5696BE4-96AF-49EC-B1BE-B5E718CE7B4D}" destId="{12C85804-6B76-46A0-B17C-E87C6CF10C6C}" srcOrd="10" destOrd="0" presId="urn:microsoft.com/office/officeart/2005/8/layout/default#2"/>
    <dgm:cxn modelId="{99CFAF3E-DDE9-4016-86F8-00D05D64039F}" type="presParOf" srcId="{C5696BE4-96AF-49EC-B1BE-B5E718CE7B4D}" destId="{FAB47AFE-F472-4D25-B591-6F0895AEB93A}" srcOrd="11" destOrd="0" presId="urn:microsoft.com/office/officeart/2005/8/layout/default#2"/>
    <dgm:cxn modelId="{B9C916DA-EFE2-4BEB-998F-1D863268DF72}" type="presParOf" srcId="{C5696BE4-96AF-49EC-B1BE-B5E718CE7B4D}" destId="{7F149C0A-2C53-4A34-BDCD-EF8131F86497}" srcOrd="12" destOrd="0" presId="urn:microsoft.com/office/officeart/2005/8/layout/default#2"/>
    <dgm:cxn modelId="{6B9DD601-BE68-4953-823C-2459448FF41A}" type="presParOf" srcId="{C5696BE4-96AF-49EC-B1BE-B5E718CE7B4D}" destId="{0411DF14-C92B-489E-99AC-AE45C559442D}" srcOrd="13" destOrd="0" presId="urn:microsoft.com/office/officeart/2005/8/layout/default#2"/>
    <dgm:cxn modelId="{6BF9E846-1E71-454C-97CF-B859417B3FD1}" type="presParOf" srcId="{C5696BE4-96AF-49EC-B1BE-B5E718CE7B4D}" destId="{F4809841-E144-4AFF-940B-AE2A9D570B2C}" srcOrd="14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2829C48-6D48-4AD7-9CBC-6333EB974A37}" type="doc">
      <dgm:prSet loTypeId="urn:microsoft.com/office/officeart/2005/8/layout/vList5" loCatId="list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DE8E6F5A-50C7-490F-A451-D7FB01458D0F}">
      <dgm:prSet phldrT="[Text]"/>
      <dgm:spPr/>
      <dgm:t>
        <a:bodyPr/>
        <a:lstStyle/>
        <a:p>
          <a:r>
            <a:rPr lang="cs-CZ" dirty="0" smtClean="0"/>
            <a:t>Písemné</a:t>
          </a:r>
        </a:p>
        <a:p>
          <a:r>
            <a:rPr lang="cs-CZ" dirty="0" smtClean="0"/>
            <a:t>prameny</a:t>
          </a:r>
          <a:endParaRPr lang="cs-CZ" dirty="0"/>
        </a:p>
      </dgm:t>
    </dgm:pt>
    <dgm:pt modelId="{ADD1A5D9-EF28-4413-8596-55BE98EDCDAD}" type="parTrans" cxnId="{89A5DD75-F7F8-45EE-8EB7-DF4D99A6FA30}">
      <dgm:prSet/>
      <dgm:spPr/>
      <dgm:t>
        <a:bodyPr/>
        <a:lstStyle/>
        <a:p>
          <a:endParaRPr lang="cs-CZ"/>
        </a:p>
      </dgm:t>
    </dgm:pt>
    <dgm:pt modelId="{3C99540C-0BB4-42E1-95FD-5C0B98A5093A}" type="sibTrans" cxnId="{89A5DD75-F7F8-45EE-8EB7-DF4D99A6FA30}">
      <dgm:prSet/>
      <dgm:spPr/>
      <dgm:t>
        <a:bodyPr/>
        <a:lstStyle/>
        <a:p>
          <a:endParaRPr lang="cs-CZ"/>
        </a:p>
      </dgm:t>
    </dgm:pt>
    <dgm:pt modelId="{BBABA1C9-4373-4CC8-94F3-88C093C5F75F}">
      <dgm:prSet phldrT="[Text]"/>
      <dgm:spPr/>
      <dgm:t>
        <a:bodyPr/>
        <a:lstStyle/>
        <a:p>
          <a:r>
            <a:rPr lang="cs-CZ" dirty="0" smtClean="0"/>
            <a:t>Obrazové</a:t>
          </a:r>
        </a:p>
        <a:p>
          <a:r>
            <a:rPr lang="cs-CZ" dirty="0" smtClean="0"/>
            <a:t>prameny</a:t>
          </a:r>
          <a:endParaRPr lang="cs-CZ" dirty="0"/>
        </a:p>
      </dgm:t>
    </dgm:pt>
    <dgm:pt modelId="{50485FA8-D8D9-483B-B0E7-8EED1B770C30}" type="parTrans" cxnId="{37EDA3D1-5882-4A3B-9DB0-F922485285CA}">
      <dgm:prSet/>
      <dgm:spPr/>
      <dgm:t>
        <a:bodyPr/>
        <a:lstStyle/>
        <a:p>
          <a:endParaRPr lang="cs-CZ"/>
        </a:p>
      </dgm:t>
    </dgm:pt>
    <dgm:pt modelId="{DE73B2C7-E6DC-4C89-9BC4-05A8C1BEF74B}" type="sibTrans" cxnId="{37EDA3D1-5882-4A3B-9DB0-F922485285CA}">
      <dgm:prSet/>
      <dgm:spPr/>
      <dgm:t>
        <a:bodyPr/>
        <a:lstStyle/>
        <a:p>
          <a:endParaRPr lang="cs-CZ"/>
        </a:p>
      </dgm:t>
    </dgm:pt>
    <dgm:pt modelId="{9677D2E0-6D85-44B1-AEC5-C0AC0E8E7A15}">
      <dgm:prSet phldrT="[Text]"/>
      <dgm:spPr/>
      <dgm:t>
        <a:bodyPr/>
        <a:lstStyle/>
        <a:p>
          <a:r>
            <a:rPr lang="cs-CZ" dirty="0" smtClean="0"/>
            <a:t>Hmotné</a:t>
          </a:r>
        </a:p>
        <a:p>
          <a:r>
            <a:rPr lang="cs-CZ" dirty="0" smtClean="0"/>
            <a:t>prameny</a:t>
          </a:r>
          <a:endParaRPr lang="cs-CZ" dirty="0"/>
        </a:p>
      </dgm:t>
    </dgm:pt>
    <dgm:pt modelId="{3C6AD19C-4F50-4E38-B297-F13F79F2D4DC}" type="parTrans" cxnId="{E7F81670-CD56-439D-8C2F-9F44E4A9BCD2}">
      <dgm:prSet/>
      <dgm:spPr/>
      <dgm:t>
        <a:bodyPr/>
        <a:lstStyle/>
        <a:p>
          <a:endParaRPr lang="cs-CZ"/>
        </a:p>
      </dgm:t>
    </dgm:pt>
    <dgm:pt modelId="{261D33DE-1065-4262-88FD-87C81166124E}" type="sibTrans" cxnId="{E7F81670-CD56-439D-8C2F-9F44E4A9BCD2}">
      <dgm:prSet/>
      <dgm:spPr/>
      <dgm:t>
        <a:bodyPr/>
        <a:lstStyle/>
        <a:p>
          <a:endParaRPr lang="cs-CZ"/>
        </a:p>
      </dgm:t>
    </dgm:pt>
    <dgm:pt modelId="{DAA8694B-A34C-4873-AD3D-C1C95663C523}" type="pres">
      <dgm:prSet presAssocID="{F2829C48-6D48-4AD7-9CBC-6333EB974A3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C1AE334-16E2-47BE-80CD-EFB8F9DD9A4F}" type="pres">
      <dgm:prSet presAssocID="{DE8E6F5A-50C7-490F-A451-D7FB01458D0F}" presName="linNode" presStyleCnt="0"/>
      <dgm:spPr/>
    </dgm:pt>
    <dgm:pt modelId="{F20E7A35-818F-46A7-B0CE-A6704CEC1271}" type="pres">
      <dgm:prSet presAssocID="{DE8E6F5A-50C7-490F-A451-D7FB01458D0F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D1CE06-444B-49BD-8614-4D8A61EE2AF0}" type="pres">
      <dgm:prSet presAssocID="{3C99540C-0BB4-42E1-95FD-5C0B98A5093A}" presName="sp" presStyleCnt="0"/>
      <dgm:spPr/>
    </dgm:pt>
    <dgm:pt modelId="{2617B12B-9154-4B34-AA6C-9F6F330CE7C8}" type="pres">
      <dgm:prSet presAssocID="{BBABA1C9-4373-4CC8-94F3-88C093C5F75F}" presName="linNode" presStyleCnt="0"/>
      <dgm:spPr/>
    </dgm:pt>
    <dgm:pt modelId="{A39B3760-4371-44D0-B93E-4A89F9A60157}" type="pres">
      <dgm:prSet presAssocID="{BBABA1C9-4373-4CC8-94F3-88C093C5F75F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B52783-96DD-42F4-897A-DCBE575C0FF0}" type="pres">
      <dgm:prSet presAssocID="{DE73B2C7-E6DC-4C89-9BC4-05A8C1BEF74B}" presName="sp" presStyleCnt="0"/>
      <dgm:spPr/>
    </dgm:pt>
    <dgm:pt modelId="{4EEF7AFB-6A07-4169-8289-30DC4291C54B}" type="pres">
      <dgm:prSet presAssocID="{9677D2E0-6D85-44B1-AEC5-C0AC0E8E7A15}" presName="linNode" presStyleCnt="0"/>
      <dgm:spPr/>
    </dgm:pt>
    <dgm:pt modelId="{4B1447BA-9639-426A-A1BB-2F9FBF81358F}" type="pres">
      <dgm:prSet presAssocID="{9677D2E0-6D85-44B1-AEC5-C0AC0E8E7A15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EDA3D1-5882-4A3B-9DB0-F922485285CA}" srcId="{F2829C48-6D48-4AD7-9CBC-6333EB974A37}" destId="{BBABA1C9-4373-4CC8-94F3-88C093C5F75F}" srcOrd="1" destOrd="0" parTransId="{50485FA8-D8D9-483B-B0E7-8EED1B770C30}" sibTransId="{DE73B2C7-E6DC-4C89-9BC4-05A8C1BEF74B}"/>
    <dgm:cxn modelId="{89A5DD75-F7F8-45EE-8EB7-DF4D99A6FA30}" srcId="{F2829C48-6D48-4AD7-9CBC-6333EB974A37}" destId="{DE8E6F5A-50C7-490F-A451-D7FB01458D0F}" srcOrd="0" destOrd="0" parTransId="{ADD1A5D9-EF28-4413-8596-55BE98EDCDAD}" sibTransId="{3C99540C-0BB4-42E1-95FD-5C0B98A5093A}"/>
    <dgm:cxn modelId="{084F3EEB-37BF-485C-A2B1-BFF388BF0C2F}" type="presOf" srcId="{DE8E6F5A-50C7-490F-A451-D7FB01458D0F}" destId="{F20E7A35-818F-46A7-B0CE-A6704CEC1271}" srcOrd="0" destOrd="0" presId="urn:microsoft.com/office/officeart/2005/8/layout/vList5"/>
    <dgm:cxn modelId="{7DD819FB-C22A-4A5B-B929-0D9135495F07}" type="presOf" srcId="{9677D2E0-6D85-44B1-AEC5-C0AC0E8E7A15}" destId="{4B1447BA-9639-426A-A1BB-2F9FBF81358F}" srcOrd="0" destOrd="0" presId="urn:microsoft.com/office/officeart/2005/8/layout/vList5"/>
    <dgm:cxn modelId="{A8957B4A-B45D-471C-842B-A3DF8A55D605}" type="presOf" srcId="{BBABA1C9-4373-4CC8-94F3-88C093C5F75F}" destId="{A39B3760-4371-44D0-B93E-4A89F9A60157}" srcOrd="0" destOrd="0" presId="urn:microsoft.com/office/officeart/2005/8/layout/vList5"/>
    <dgm:cxn modelId="{E7F81670-CD56-439D-8C2F-9F44E4A9BCD2}" srcId="{F2829C48-6D48-4AD7-9CBC-6333EB974A37}" destId="{9677D2E0-6D85-44B1-AEC5-C0AC0E8E7A15}" srcOrd="2" destOrd="0" parTransId="{3C6AD19C-4F50-4E38-B297-F13F79F2D4DC}" sibTransId="{261D33DE-1065-4262-88FD-87C81166124E}"/>
    <dgm:cxn modelId="{F5960E07-14E0-463B-A40F-70D66D174DA4}" type="presOf" srcId="{F2829C48-6D48-4AD7-9CBC-6333EB974A37}" destId="{DAA8694B-A34C-4873-AD3D-C1C95663C523}" srcOrd="0" destOrd="0" presId="urn:microsoft.com/office/officeart/2005/8/layout/vList5"/>
    <dgm:cxn modelId="{3CBCDC01-C2FD-4548-BE3A-7A5C6434D679}" type="presParOf" srcId="{DAA8694B-A34C-4873-AD3D-C1C95663C523}" destId="{BC1AE334-16E2-47BE-80CD-EFB8F9DD9A4F}" srcOrd="0" destOrd="0" presId="urn:microsoft.com/office/officeart/2005/8/layout/vList5"/>
    <dgm:cxn modelId="{E10F4DF4-E060-4032-A3BD-C46BF1845A57}" type="presParOf" srcId="{BC1AE334-16E2-47BE-80CD-EFB8F9DD9A4F}" destId="{F20E7A35-818F-46A7-B0CE-A6704CEC1271}" srcOrd="0" destOrd="0" presId="urn:microsoft.com/office/officeart/2005/8/layout/vList5"/>
    <dgm:cxn modelId="{E71C2FAE-F1E0-49C6-992F-FC11B198EE64}" type="presParOf" srcId="{DAA8694B-A34C-4873-AD3D-C1C95663C523}" destId="{F0D1CE06-444B-49BD-8614-4D8A61EE2AF0}" srcOrd="1" destOrd="0" presId="urn:microsoft.com/office/officeart/2005/8/layout/vList5"/>
    <dgm:cxn modelId="{F8062623-1D43-4559-864C-6263B9E28C06}" type="presParOf" srcId="{DAA8694B-A34C-4873-AD3D-C1C95663C523}" destId="{2617B12B-9154-4B34-AA6C-9F6F330CE7C8}" srcOrd="2" destOrd="0" presId="urn:microsoft.com/office/officeart/2005/8/layout/vList5"/>
    <dgm:cxn modelId="{11F2D0D7-FEAC-48ED-B197-9F7471DF3613}" type="presParOf" srcId="{2617B12B-9154-4B34-AA6C-9F6F330CE7C8}" destId="{A39B3760-4371-44D0-B93E-4A89F9A60157}" srcOrd="0" destOrd="0" presId="urn:microsoft.com/office/officeart/2005/8/layout/vList5"/>
    <dgm:cxn modelId="{F52B713D-A440-4C8D-AEFE-3900305D7B9C}" type="presParOf" srcId="{DAA8694B-A34C-4873-AD3D-C1C95663C523}" destId="{94B52783-96DD-42F4-897A-DCBE575C0FF0}" srcOrd="3" destOrd="0" presId="urn:microsoft.com/office/officeart/2005/8/layout/vList5"/>
    <dgm:cxn modelId="{FE95C699-F075-47F3-9692-65297FAE5536}" type="presParOf" srcId="{DAA8694B-A34C-4873-AD3D-C1C95663C523}" destId="{4EEF7AFB-6A07-4169-8289-30DC4291C54B}" srcOrd="4" destOrd="0" presId="urn:microsoft.com/office/officeart/2005/8/layout/vList5"/>
    <dgm:cxn modelId="{4C508DF6-2C0C-44EA-A7F0-CC249C42B052}" type="presParOf" srcId="{4EEF7AFB-6A07-4169-8289-30DC4291C54B}" destId="{4B1447BA-9639-426A-A1BB-2F9FBF81358F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2829C48-6D48-4AD7-9CBC-6333EB974A37}" type="doc">
      <dgm:prSet loTypeId="urn:microsoft.com/office/officeart/2005/8/layout/vList5" loCatId="list" qsTypeId="urn:microsoft.com/office/officeart/2005/8/quickstyle/simple1#4" qsCatId="simple" csTypeId="urn:microsoft.com/office/officeart/2005/8/colors/accent1_2#4" csCatId="accent1" phldr="1"/>
      <dgm:spPr/>
      <dgm:t>
        <a:bodyPr/>
        <a:lstStyle/>
        <a:p>
          <a:endParaRPr lang="cs-CZ"/>
        </a:p>
      </dgm:t>
    </dgm:pt>
    <dgm:pt modelId="{DE8E6F5A-50C7-490F-A451-D7FB01458D0F}">
      <dgm:prSet phldrT="[Text]"/>
      <dgm:spPr/>
      <dgm:t>
        <a:bodyPr/>
        <a:lstStyle/>
        <a:p>
          <a:r>
            <a:rPr lang="cs-CZ" dirty="0" smtClean="0"/>
            <a:t>Písemné</a:t>
          </a:r>
        </a:p>
        <a:p>
          <a:r>
            <a:rPr lang="cs-CZ" dirty="0" smtClean="0"/>
            <a:t>prameny</a:t>
          </a:r>
          <a:endParaRPr lang="cs-CZ" dirty="0"/>
        </a:p>
      </dgm:t>
    </dgm:pt>
    <dgm:pt modelId="{ADD1A5D9-EF28-4413-8596-55BE98EDCDAD}" type="parTrans" cxnId="{89A5DD75-F7F8-45EE-8EB7-DF4D99A6FA30}">
      <dgm:prSet/>
      <dgm:spPr/>
      <dgm:t>
        <a:bodyPr/>
        <a:lstStyle/>
        <a:p>
          <a:endParaRPr lang="cs-CZ"/>
        </a:p>
      </dgm:t>
    </dgm:pt>
    <dgm:pt modelId="{3C99540C-0BB4-42E1-95FD-5C0B98A5093A}" type="sibTrans" cxnId="{89A5DD75-F7F8-45EE-8EB7-DF4D99A6FA30}">
      <dgm:prSet/>
      <dgm:spPr/>
      <dgm:t>
        <a:bodyPr/>
        <a:lstStyle/>
        <a:p>
          <a:endParaRPr lang="cs-CZ"/>
        </a:p>
      </dgm:t>
    </dgm:pt>
    <dgm:pt modelId="{8A69BE66-B4F5-429E-A497-AC5E1308CFF6}">
      <dgm:prSet phldrT="[Text]"/>
      <dgm:spPr/>
      <dgm:t>
        <a:bodyPr/>
        <a:lstStyle/>
        <a:p>
          <a:r>
            <a:rPr lang="cs-CZ" dirty="0" smtClean="0">
              <a:solidFill>
                <a:schemeClr val="bg2">
                  <a:lumMod val="25000"/>
                </a:schemeClr>
              </a:solidFill>
            </a:rPr>
            <a:t>Dochované písemné památky</a:t>
          </a:r>
          <a:endParaRPr lang="cs-CZ" dirty="0">
            <a:solidFill>
              <a:schemeClr val="bg2">
                <a:lumMod val="25000"/>
              </a:schemeClr>
            </a:solidFill>
          </a:endParaRPr>
        </a:p>
      </dgm:t>
    </dgm:pt>
    <dgm:pt modelId="{5740DC6F-739A-47AD-AEF3-CAEF457EF620}" type="parTrans" cxnId="{A88879E4-2BAD-48E0-A7B3-4C1716044C6A}">
      <dgm:prSet/>
      <dgm:spPr/>
      <dgm:t>
        <a:bodyPr/>
        <a:lstStyle/>
        <a:p>
          <a:endParaRPr lang="cs-CZ"/>
        </a:p>
      </dgm:t>
    </dgm:pt>
    <dgm:pt modelId="{75BF6401-7CCF-44AA-8D66-111056D9433D}" type="sibTrans" cxnId="{A88879E4-2BAD-48E0-A7B3-4C1716044C6A}">
      <dgm:prSet/>
      <dgm:spPr/>
      <dgm:t>
        <a:bodyPr/>
        <a:lstStyle/>
        <a:p>
          <a:endParaRPr lang="cs-CZ"/>
        </a:p>
      </dgm:t>
    </dgm:pt>
    <dgm:pt modelId="{DC1B90CB-AAE3-45D3-8406-57846E5BA076}">
      <dgm:prSet phldrT="[Text]"/>
      <dgm:spPr/>
      <dgm:t>
        <a:bodyPr/>
        <a:lstStyle/>
        <a:p>
          <a:r>
            <a:rPr lang="cs-CZ" dirty="0" smtClean="0">
              <a:solidFill>
                <a:schemeClr val="bg2">
                  <a:lumMod val="25000"/>
                </a:schemeClr>
              </a:solidFill>
            </a:rPr>
            <a:t>např. knihy, listiny, dopisy,nápisy</a:t>
          </a:r>
          <a:endParaRPr lang="cs-CZ" dirty="0">
            <a:solidFill>
              <a:schemeClr val="bg2">
                <a:lumMod val="25000"/>
              </a:schemeClr>
            </a:solidFill>
          </a:endParaRPr>
        </a:p>
      </dgm:t>
    </dgm:pt>
    <dgm:pt modelId="{0AF6CE38-6341-4EE5-ACA5-67B9C12874FF}" type="parTrans" cxnId="{B01DAA07-DDEC-4ECB-9BBE-DBD16DE13ECF}">
      <dgm:prSet/>
      <dgm:spPr/>
      <dgm:t>
        <a:bodyPr/>
        <a:lstStyle/>
        <a:p>
          <a:endParaRPr lang="cs-CZ"/>
        </a:p>
      </dgm:t>
    </dgm:pt>
    <dgm:pt modelId="{9CF674F5-C12D-4EA1-AEF2-096464AEFD68}" type="sibTrans" cxnId="{B01DAA07-DDEC-4ECB-9BBE-DBD16DE13ECF}">
      <dgm:prSet/>
      <dgm:spPr/>
      <dgm:t>
        <a:bodyPr/>
        <a:lstStyle/>
        <a:p>
          <a:endParaRPr lang="cs-CZ"/>
        </a:p>
      </dgm:t>
    </dgm:pt>
    <dgm:pt modelId="{BBABA1C9-4373-4CC8-94F3-88C093C5F75F}">
      <dgm:prSet phldrT="[Text]"/>
      <dgm:spPr/>
      <dgm:t>
        <a:bodyPr/>
        <a:lstStyle/>
        <a:p>
          <a:r>
            <a:rPr lang="cs-CZ" dirty="0" smtClean="0"/>
            <a:t>Obrazové</a:t>
          </a:r>
        </a:p>
        <a:p>
          <a:r>
            <a:rPr lang="cs-CZ" dirty="0" smtClean="0"/>
            <a:t>prameny</a:t>
          </a:r>
          <a:endParaRPr lang="cs-CZ" dirty="0"/>
        </a:p>
      </dgm:t>
    </dgm:pt>
    <dgm:pt modelId="{50485FA8-D8D9-483B-B0E7-8EED1B770C30}" type="parTrans" cxnId="{37EDA3D1-5882-4A3B-9DB0-F922485285CA}">
      <dgm:prSet/>
      <dgm:spPr/>
      <dgm:t>
        <a:bodyPr/>
        <a:lstStyle/>
        <a:p>
          <a:endParaRPr lang="cs-CZ"/>
        </a:p>
      </dgm:t>
    </dgm:pt>
    <dgm:pt modelId="{DE73B2C7-E6DC-4C89-9BC4-05A8C1BEF74B}" type="sibTrans" cxnId="{37EDA3D1-5882-4A3B-9DB0-F922485285CA}">
      <dgm:prSet/>
      <dgm:spPr/>
      <dgm:t>
        <a:bodyPr/>
        <a:lstStyle/>
        <a:p>
          <a:endParaRPr lang="cs-CZ"/>
        </a:p>
      </dgm:t>
    </dgm:pt>
    <dgm:pt modelId="{FC51A544-7F93-4980-BBC8-E771EE47156E}">
      <dgm:prSet phldrT="[Text]"/>
      <dgm:spPr/>
      <dgm:t>
        <a:bodyPr/>
        <a:lstStyle/>
        <a:p>
          <a:r>
            <a:rPr lang="cs-CZ" dirty="0" smtClean="0">
              <a:solidFill>
                <a:schemeClr val="bg2">
                  <a:lumMod val="25000"/>
                </a:schemeClr>
              </a:solidFill>
            </a:rPr>
            <a:t>Umělecké předměty</a:t>
          </a:r>
          <a:endParaRPr lang="cs-CZ" dirty="0">
            <a:solidFill>
              <a:schemeClr val="bg2">
                <a:lumMod val="25000"/>
              </a:schemeClr>
            </a:solidFill>
          </a:endParaRPr>
        </a:p>
      </dgm:t>
    </dgm:pt>
    <dgm:pt modelId="{9F4466D5-434F-41EA-86A8-D2E5DF69B8D4}" type="parTrans" cxnId="{26E596FE-05E8-442D-8017-2EFCBB4C5BFA}">
      <dgm:prSet/>
      <dgm:spPr/>
      <dgm:t>
        <a:bodyPr/>
        <a:lstStyle/>
        <a:p>
          <a:endParaRPr lang="cs-CZ"/>
        </a:p>
      </dgm:t>
    </dgm:pt>
    <dgm:pt modelId="{48516601-1D66-414E-8FED-89D5F50FE6CC}" type="sibTrans" cxnId="{26E596FE-05E8-442D-8017-2EFCBB4C5BFA}">
      <dgm:prSet/>
      <dgm:spPr/>
      <dgm:t>
        <a:bodyPr/>
        <a:lstStyle/>
        <a:p>
          <a:endParaRPr lang="cs-CZ"/>
        </a:p>
      </dgm:t>
    </dgm:pt>
    <dgm:pt modelId="{3531420E-F8A9-4423-A95F-E4F0BADDF042}">
      <dgm:prSet phldrT="[Text]"/>
      <dgm:spPr/>
      <dgm:t>
        <a:bodyPr/>
        <a:lstStyle/>
        <a:p>
          <a:r>
            <a:rPr lang="cs-CZ" dirty="0" smtClean="0">
              <a:solidFill>
                <a:schemeClr val="bg2">
                  <a:lumMod val="25000"/>
                </a:schemeClr>
              </a:solidFill>
            </a:rPr>
            <a:t>např. obrazy, sochy, filmy, mapy</a:t>
          </a:r>
          <a:endParaRPr lang="cs-CZ" dirty="0">
            <a:solidFill>
              <a:schemeClr val="bg2">
                <a:lumMod val="25000"/>
              </a:schemeClr>
            </a:solidFill>
          </a:endParaRPr>
        </a:p>
      </dgm:t>
    </dgm:pt>
    <dgm:pt modelId="{5895F95E-2D49-4BE7-97AC-57D25836E655}" type="parTrans" cxnId="{F47B42F7-607B-4479-A9AA-9A2E3532C241}">
      <dgm:prSet/>
      <dgm:spPr/>
      <dgm:t>
        <a:bodyPr/>
        <a:lstStyle/>
        <a:p>
          <a:endParaRPr lang="cs-CZ"/>
        </a:p>
      </dgm:t>
    </dgm:pt>
    <dgm:pt modelId="{CF90DB02-D29F-4D08-B2F4-D90BECA32EEE}" type="sibTrans" cxnId="{F47B42F7-607B-4479-A9AA-9A2E3532C241}">
      <dgm:prSet/>
      <dgm:spPr/>
      <dgm:t>
        <a:bodyPr/>
        <a:lstStyle/>
        <a:p>
          <a:endParaRPr lang="cs-CZ"/>
        </a:p>
      </dgm:t>
    </dgm:pt>
    <dgm:pt modelId="{9677D2E0-6D85-44B1-AEC5-C0AC0E8E7A15}">
      <dgm:prSet phldrT="[Text]"/>
      <dgm:spPr/>
      <dgm:t>
        <a:bodyPr/>
        <a:lstStyle/>
        <a:p>
          <a:r>
            <a:rPr lang="cs-CZ" dirty="0" smtClean="0"/>
            <a:t>Hmotné</a:t>
          </a:r>
        </a:p>
        <a:p>
          <a:r>
            <a:rPr lang="cs-CZ" dirty="0" smtClean="0"/>
            <a:t>prameny</a:t>
          </a:r>
          <a:endParaRPr lang="cs-CZ" dirty="0"/>
        </a:p>
      </dgm:t>
    </dgm:pt>
    <dgm:pt modelId="{3C6AD19C-4F50-4E38-B297-F13F79F2D4DC}" type="parTrans" cxnId="{E7F81670-CD56-439D-8C2F-9F44E4A9BCD2}">
      <dgm:prSet/>
      <dgm:spPr/>
      <dgm:t>
        <a:bodyPr/>
        <a:lstStyle/>
        <a:p>
          <a:endParaRPr lang="cs-CZ"/>
        </a:p>
      </dgm:t>
    </dgm:pt>
    <dgm:pt modelId="{261D33DE-1065-4262-88FD-87C81166124E}" type="sibTrans" cxnId="{E7F81670-CD56-439D-8C2F-9F44E4A9BCD2}">
      <dgm:prSet/>
      <dgm:spPr/>
      <dgm:t>
        <a:bodyPr/>
        <a:lstStyle/>
        <a:p>
          <a:endParaRPr lang="cs-CZ"/>
        </a:p>
      </dgm:t>
    </dgm:pt>
    <dgm:pt modelId="{2D1BE0B2-A9C3-44C4-A13F-B368356F3F9E}">
      <dgm:prSet phldrT="[Text]"/>
      <dgm:spPr/>
      <dgm:t>
        <a:bodyPr/>
        <a:lstStyle/>
        <a:p>
          <a:r>
            <a:rPr lang="cs-CZ" dirty="0" smtClean="0">
              <a:solidFill>
                <a:schemeClr val="bg2">
                  <a:lumMod val="25000"/>
                </a:schemeClr>
              </a:solidFill>
            </a:rPr>
            <a:t>Předměty a nástroje</a:t>
          </a:r>
          <a:endParaRPr lang="cs-CZ" dirty="0">
            <a:solidFill>
              <a:schemeClr val="bg2">
                <a:lumMod val="25000"/>
              </a:schemeClr>
            </a:solidFill>
          </a:endParaRPr>
        </a:p>
      </dgm:t>
    </dgm:pt>
    <dgm:pt modelId="{1C3E9B61-4DE1-4284-BCF1-0ED0EB53F3F9}" type="parTrans" cxnId="{C681FB49-FB51-45AA-9186-4A77756F9F60}">
      <dgm:prSet/>
      <dgm:spPr/>
      <dgm:t>
        <a:bodyPr/>
        <a:lstStyle/>
        <a:p>
          <a:endParaRPr lang="cs-CZ"/>
        </a:p>
      </dgm:t>
    </dgm:pt>
    <dgm:pt modelId="{CAB98601-70F4-4774-B4AD-A6D73AEA57B2}" type="sibTrans" cxnId="{C681FB49-FB51-45AA-9186-4A77756F9F60}">
      <dgm:prSet/>
      <dgm:spPr/>
      <dgm:t>
        <a:bodyPr/>
        <a:lstStyle/>
        <a:p>
          <a:endParaRPr lang="cs-CZ"/>
        </a:p>
      </dgm:t>
    </dgm:pt>
    <dgm:pt modelId="{F41B2F97-088C-4A11-A57B-263B84C875BF}">
      <dgm:prSet phldrT="[Text]"/>
      <dgm:spPr/>
      <dgm:t>
        <a:bodyPr/>
        <a:lstStyle/>
        <a:p>
          <a:r>
            <a:rPr lang="cs-CZ" dirty="0" smtClean="0">
              <a:solidFill>
                <a:schemeClr val="bg2">
                  <a:lumMod val="25000"/>
                </a:schemeClr>
              </a:solidFill>
            </a:rPr>
            <a:t>např. zařízení domácností </a:t>
          </a:r>
          <a:endParaRPr lang="cs-CZ" dirty="0">
            <a:solidFill>
              <a:schemeClr val="bg2">
                <a:lumMod val="25000"/>
              </a:schemeClr>
            </a:solidFill>
          </a:endParaRPr>
        </a:p>
      </dgm:t>
    </dgm:pt>
    <dgm:pt modelId="{8ACFE37D-8D90-4681-9115-4F4FD2C32E5E}" type="parTrans" cxnId="{19779849-319F-4A73-93A1-23887A88F6DD}">
      <dgm:prSet/>
      <dgm:spPr/>
      <dgm:t>
        <a:bodyPr/>
        <a:lstStyle/>
        <a:p>
          <a:endParaRPr lang="cs-CZ"/>
        </a:p>
      </dgm:t>
    </dgm:pt>
    <dgm:pt modelId="{15DDDB47-B9C1-49C3-92C9-E4E7C4CBCE42}" type="sibTrans" cxnId="{19779849-319F-4A73-93A1-23887A88F6DD}">
      <dgm:prSet/>
      <dgm:spPr/>
      <dgm:t>
        <a:bodyPr/>
        <a:lstStyle/>
        <a:p>
          <a:endParaRPr lang="cs-CZ"/>
        </a:p>
      </dgm:t>
    </dgm:pt>
    <dgm:pt modelId="{DAA8694B-A34C-4873-AD3D-C1C95663C523}" type="pres">
      <dgm:prSet presAssocID="{F2829C48-6D48-4AD7-9CBC-6333EB974A37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C1AE334-16E2-47BE-80CD-EFB8F9DD9A4F}" type="pres">
      <dgm:prSet presAssocID="{DE8E6F5A-50C7-490F-A451-D7FB01458D0F}" presName="linNode" presStyleCnt="0"/>
      <dgm:spPr/>
    </dgm:pt>
    <dgm:pt modelId="{F20E7A35-818F-46A7-B0CE-A6704CEC1271}" type="pres">
      <dgm:prSet presAssocID="{DE8E6F5A-50C7-490F-A451-D7FB01458D0F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64C1C3-7092-4F28-8DDA-8A7576D7BE92}" type="pres">
      <dgm:prSet presAssocID="{DE8E6F5A-50C7-490F-A451-D7FB01458D0F}" presName="descendantText" presStyleLbl="alignAccFollowNode1" presStyleIdx="0" presStyleCnt="3" custLinFactNeighborX="38889" custLinFactNeighborY="39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D1CE06-444B-49BD-8614-4D8A61EE2AF0}" type="pres">
      <dgm:prSet presAssocID="{3C99540C-0BB4-42E1-95FD-5C0B98A5093A}" presName="sp" presStyleCnt="0"/>
      <dgm:spPr/>
    </dgm:pt>
    <dgm:pt modelId="{2617B12B-9154-4B34-AA6C-9F6F330CE7C8}" type="pres">
      <dgm:prSet presAssocID="{BBABA1C9-4373-4CC8-94F3-88C093C5F75F}" presName="linNode" presStyleCnt="0"/>
      <dgm:spPr/>
    </dgm:pt>
    <dgm:pt modelId="{A39B3760-4371-44D0-B93E-4A89F9A60157}" type="pres">
      <dgm:prSet presAssocID="{BBABA1C9-4373-4CC8-94F3-88C093C5F75F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343FDE-5168-407F-A829-AB2F58EF887C}" type="pres">
      <dgm:prSet presAssocID="{BBABA1C9-4373-4CC8-94F3-88C093C5F75F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B52783-96DD-42F4-897A-DCBE575C0FF0}" type="pres">
      <dgm:prSet presAssocID="{DE73B2C7-E6DC-4C89-9BC4-05A8C1BEF74B}" presName="sp" presStyleCnt="0"/>
      <dgm:spPr/>
    </dgm:pt>
    <dgm:pt modelId="{4EEF7AFB-6A07-4169-8289-30DC4291C54B}" type="pres">
      <dgm:prSet presAssocID="{9677D2E0-6D85-44B1-AEC5-C0AC0E8E7A15}" presName="linNode" presStyleCnt="0"/>
      <dgm:spPr/>
    </dgm:pt>
    <dgm:pt modelId="{4B1447BA-9639-426A-A1BB-2F9FBF81358F}" type="pres">
      <dgm:prSet presAssocID="{9677D2E0-6D85-44B1-AEC5-C0AC0E8E7A15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0280B2-E47F-4FD9-BB48-182259CC5672}" type="pres">
      <dgm:prSet presAssocID="{9677D2E0-6D85-44B1-AEC5-C0AC0E8E7A15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779849-319F-4A73-93A1-23887A88F6DD}" srcId="{9677D2E0-6D85-44B1-AEC5-C0AC0E8E7A15}" destId="{F41B2F97-088C-4A11-A57B-263B84C875BF}" srcOrd="1" destOrd="0" parTransId="{8ACFE37D-8D90-4681-9115-4F4FD2C32E5E}" sibTransId="{15DDDB47-B9C1-49C3-92C9-E4E7C4CBCE42}"/>
    <dgm:cxn modelId="{9D509C59-AB4C-4C7E-AAA2-58C0D1066C00}" type="presOf" srcId="{3531420E-F8A9-4423-A95F-E4F0BADDF042}" destId="{2E343FDE-5168-407F-A829-AB2F58EF887C}" srcOrd="0" destOrd="1" presId="urn:microsoft.com/office/officeart/2005/8/layout/vList5"/>
    <dgm:cxn modelId="{A88879E4-2BAD-48E0-A7B3-4C1716044C6A}" srcId="{DE8E6F5A-50C7-490F-A451-D7FB01458D0F}" destId="{8A69BE66-B4F5-429E-A497-AC5E1308CFF6}" srcOrd="0" destOrd="0" parTransId="{5740DC6F-739A-47AD-AEF3-CAEF457EF620}" sibTransId="{75BF6401-7CCF-44AA-8D66-111056D9433D}"/>
    <dgm:cxn modelId="{37EDA3D1-5882-4A3B-9DB0-F922485285CA}" srcId="{F2829C48-6D48-4AD7-9CBC-6333EB974A37}" destId="{BBABA1C9-4373-4CC8-94F3-88C093C5F75F}" srcOrd="1" destOrd="0" parTransId="{50485FA8-D8D9-483B-B0E7-8EED1B770C30}" sibTransId="{DE73B2C7-E6DC-4C89-9BC4-05A8C1BEF74B}"/>
    <dgm:cxn modelId="{26E596FE-05E8-442D-8017-2EFCBB4C5BFA}" srcId="{BBABA1C9-4373-4CC8-94F3-88C093C5F75F}" destId="{FC51A544-7F93-4980-BBC8-E771EE47156E}" srcOrd="0" destOrd="0" parTransId="{9F4466D5-434F-41EA-86A8-D2E5DF69B8D4}" sibTransId="{48516601-1D66-414E-8FED-89D5F50FE6CC}"/>
    <dgm:cxn modelId="{C681FB49-FB51-45AA-9186-4A77756F9F60}" srcId="{9677D2E0-6D85-44B1-AEC5-C0AC0E8E7A15}" destId="{2D1BE0B2-A9C3-44C4-A13F-B368356F3F9E}" srcOrd="0" destOrd="0" parTransId="{1C3E9B61-4DE1-4284-BCF1-0ED0EB53F3F9}" sibTransId="{CAB98601-70F4-4774-B4AD-A6D73AEA57B2}"/>
    <dgm:cxn modelId="{B01DAA07-DDEC-4ECB-9BBE-DBD16DE13ECF}" srcId="{DE8E6F5A-50C7-490F-A451-D7FB01458D0F}" destId="{DC1B90CB-AAE3-45D3-8406-57846E5BA076}" srcOrd="1" destOrd="0" parTransId="{0AF6CE38-6341-4EE5-ACA5-67B9C12874FF}" sibTransId="{9CF674F5-C12D-4EA1-AEF2-096464AEFD68}"/>
    <dgm:cxn modelId="{5CD1511C-DCD2-41A0-8823-0C178A2B9BC5}" type="presOf" srcId="{2D1BE0B2-A9C3-44C4-A13F-B368356F3F9E}" destId="{D00280B2-E47F-4FD9-BB48-182259CC5672}" srcOrd="0" destOrd="0" presId="urn:microsoft.com/office/officeart/2005/8/layout/vList5"/>
    <dgm:cxn modelId="{89A5DD75-F7F8-45EE-8EB7-DF4D99A6FA30}" srcId="{F2829C48-6D48-4AD7-9CBC-6333EB974A37}" destId="{DE8E6F5A-50C7-490F-A451-D7FB01458D0F}" srcOrd="0" destOrd="0" parTransId="{ADD1A5D9-EF28-4413-8596-55BE98EDCDAD}" sibTransId="{3C99540C-0BB4-42E1-95FD-5C0B98A5093A}"/>
    <dgm:cxn modelId="{1C53A496-8EB3-45ED-B6DC-E484CD650AAD}" type="presOf" srcId="{8A69BE66-B4F5-429E-A497-AC5E1308CFF6}" destId="{7A64C1C3-7092-4F28-8DDA-8A7576D7BE92}" srcOrd="0" destOrd="0" presId="urn:microsoft.com/office/officeart/2005/8/layout/vList5"/>
    <dgm:cxn modelId="{485A8E82-26D1-4122-BCB6-DF2D81A37294}" type="presOf" srcId="{F41B2F97-088C-4A11-A57B-263B84C875BF}" destId="{D00280B2-E47F-4FD9-BB48-182259CC5672}" srcOrd="0" destOrd="1" presId="urn:microsoft.com/office/officeart/2005/8/layout/vList5"/>
    <dgm:cxn modelId="{868C593E-C81B-4837-846D-45D62F222AE1}" type="presOf" srcId="{DC1B90CB-AAE3-45D3-8406-57846E5BA076}" destId="{7A64C1C3-7092-4F28-8DDA-8A7576D7BE92}" srcOrd="0" destOrd="1" presId="urn:microsoft.com/office/officeart/2005/8/layout/vList5"/>
    <dgm:cxn modelId="{24FB4F18-B02A-41D1-B6CC-18AD12F08E64}" type="presOf" srcId="{DE8E6F5A-50C7-490F-A451-D7FB01458D0F}" destId="{F20E7A35-818F-46A7-B0CE-A6704CEC1271}" srcOrd="0" destOrd="0" presId="urn:microsoft.com/office/officeart/2005/8/layout/vList5"/>
    <dgm:cxn modelId="{9F592213-2799-46E4-8021-AD188C916ACE}" type="presOf" srcId="{FC51A544-7F93-4980-BBC8-E771EE47156E}" destId="{2E343FDE-5168-407F-A829-AB2F58EF887C}" srcOrd="0" destOrd="0" presId="urn:microsoft.com/office/officeart/2005/8/layout/vList5"/>
    <dgm:cxn modelId="{E7F81670-CD56-439D-8C2F-9F44E4A9BCD2}" srcId="{F2829C48-6D48-4AD7-9CBC-6333EB974A37}" destId="{9677D2E0-6D85-44B1-AEC5-C0AC0E8E7A15}" srcOrd="2" destOrd="0" parTransId="{3C6AD19C-4F50-4E38-B297-F13F79F2D4DC}" sibTransId="{261D33DE-1065-4262-88FD-87C81166124E}"/>
    <dgm:cxn modelId="{14ED07CA-ADE1-4D38-B984-3FB8A9BDA701}" type="presOf" srcId="{F2829C48-6D48-4AD7-9CBC-6333EB974A37}" destId="{DAA8694B-A34C-4873-AD3D-C1C95663C523}" srcOrd="0" destOrd="0" presId="urn:microsoft.com/office/officeart/2005/8/layout/vList5"/>
    <dgm:cxn modelId="{9C8EA259-0F04-4BDE-822C-3935A42F84FA}" type="presOf" srcId="{BBABA1C9-4373-4CC8-94F3-88C093C5F75F}" destId="{A39B3760-4371-44D0-B93E-4A89F9A60157}" srcOrd="0" destOrd="0" presId="urn:microsoft.com/office/officeart/2005/8/layout/vList5"/>
    <dgm:cxn modelId="{F47B42F7-607B-4479-A9AA-9A2E3532C241}" srcId="{BBABA1C9-4373-4CC8-94F3-88C093C5F75F}" destId="{3531420E-F8A9-4423-A95F-E4F0BADDF042}" srcOrd="1" destOrd="0" parTransId="{5895F95E-2D49-4BE7-97AC-57D25836E655}" sibTransId="{CF90DB02-D29F-4D08-B2F4-D90BECA32EEE}"/>
    <dgm:cxn modelId="{FC2344EE-34F1-4CD5-B8B1-27F79C883376}" type="presOf" srcId="{9677D2E0-6D85-44B1-AEC5-C0AC0E8E7A15}" destId="{4B1447BA-9639-426A-A1BB-2F9FBF81358F}" srcOrd="0" destOrd="0" presId="urn:microsoft.com/office/officeart/2005/8/layout/vList5"/>
    <dgm:cxn modelId="{F2792B6D-3198-4103-93BE-5D9855211EA0}" type="presParOf" srcId="{DAA8694B-A34C-4873-AD3D-C1C95663C523}" destId="{BC1AE334-16E2-47BE-80CD-EFB8F9DD9A4F}" srcOrd="0" destOrd="0" presId="urn:microsoft.com/office/officeart/2005/8/layout/vList5"/>
    <dgm:cxn modelId="{6C430EFA-A020-4510-B97C-1A7AD8D2676B}" type="presParOf" srcId="{BC1AE334-16E2-47BE-80CD-EFB8F9DD9A4F}" destId="{F20E7A35-818F-46A7-B0CE-A6704CEC1271}" srcOrd="0" destOrd="0" presId="urn:microsoft.com/office/officeart/2005/8/layout/vList5"/>
    <dgm:cxn modelId="{B5E7A856-61D7-49AC-A5B2-1788259645CB}" type="presParOf" srcId="{BC1AE334-16E2-47BE-80CD-EFB8F9DD9A4F}" destId="{7A64C1C3-7092-4F28-8DDA-8A7576D7BE92}" srcOrd="1" destOrd="0" presId="urn:microsoft.com/office/officeart/2005/8/layout/vList5"/>
    <dgm:cxn modelId="{4F27751F-6F1A-4CA8-8FD9-B6C0313D66DE}" type="presParOf" srcId="{DAA8694B-A34C-4873-AD3D-C1C95663C523}" destId="{F0D1CE06-444B-49BD-8614-4D8A61EE2AF0}" srcOrd="1" destOrd="0" presId="urn:microsoft.com/office/officeart/2005/8/layout/vList5"/>
    <dgm:cxn modelId="{65E2F107-C24D-4A42-8339-C985B9DEFA0B}" type="presParOf" srcId="{DAA8694B-A34C-4873-AD3D-C1C95663C523}" destId="{2617B12B-9154-4B34-AA6C-9F6F330CE7C8}" srcOrd="2" destOrd="0" presId="urn:microsoft.com/office/officeart/2005/8/layout/vList5"/>
    <dgm:cxn modelId="{EDECD60E-F204-43F2-8988-86E94856E0F2}" type="presParOf" srcId="{2617B12B-9154-4B34-AA6C-9F6F330CE7C8}" destId="{A39B3760-4371-44D0-B93E-4A89F9A60157}" srcOrd="0" destOrd="0" presId="urn:microsoft.com/office/officeart/2005/8/layout/vList5"/>
    <dgm:cxn modelId="{79EB0EF4-DE94-416A-A82F-C729CDDDCF98}" type="presParOf" srcId="{2617B12B-9154-4B34-AA6C-9F6F330CE7C8}" destId="{2E343FDE-5168-407F-A829-AB2F58EF887C}" srcOrd="1" destOrd="0" presId="urn:microsoft.com/office/officeart/2005/8/layout/vList5"/>
    <dgm:cxn modelId="{849E187F-8A24-411C-B2F7-A3B98BF7F342}" type="presParOf" srcId="{DAA8694B-A34C-4873-AD3D-C1C95663C523}" destId="{94B52783-96DD-42F4-897A-DCBE575C0FF0}" srcOrd="3" destOrd="0" presId="urn:microsoft.com/office/officeart/2005/8/layout/vList5"/>
    <dgm:cxn modelId="{014696DD-DEA2-4E69-A3C6-AC401368983B}" type="presParOf" srcId="{DAA8694B-A34C-4873-AD3D-C1C95663C523}" destId="{4EEF7AFB-6A07-4169-8289-30DC4291C54B}" srcOrd="4" destOrd="0" presId="urn:microsoft.com/office/officeart/2005/8/layout/vList5"/>
    <dgm:cxn modelId="{023C5E7A-8F0C-4B8E-94F1-01243964DA64}" type="presParOf" srcId="{4EEF7AFB-6A07-4169-8289-30DC4291C54B}" destId="{4B1447BA-9639-426A-A1BB-2F9FBF81358F}" srcOrd="0" destOrd="0" presId="urn:microsoft.com/office/officeart/2005/8/layout/vList5"/>
    <dgm:cxn modelId="{BCEDEE61-51E9-46AD-AAC7-FBE8AFCAD29B}" type="presParOf" srcId="{4EEF7AFB-6A07-4169-8289-30DC4291C54B}" destId="{D00280B2-E47F-4FD9-BB48-182259CC567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9CD6C3-64AB-4523-8CD1-76F511B670EA}">
      <dsp:nvSpPr>
        <dsp:cNvPr id="0" name=""/>
        <dsp:cNvSpPr/>
      </dsp:nvSpPr>
      <dsp:spPr>
        <a:xfrm>
          <a:off x="0" y="3911229"/>
          <a:ext cx="2589627" cy="1089430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Historie</a:t>
          </a:r>
          <a:endParaRPr lang="cs-CZ" sz="2500" kern="1200" dirty="0"/>
        </a:p>
      </dsp:txBody>
      <dsp:txXfrm>
        <a:off x="0" y="3911229"/>
        <a:ext cx="2589627" cy="1089430"/>
      </dsp:txXfrm>
    </dsp:sp>
    <dsp:sp modelId="{C697D009-2EA7-4252-B2D1-99152502DF7D}">
      <dsp:nvSpPr>
        <dsp:cNvPr id="0" name=""/>
        <dsp:cNvSpPr/>
      </dsp:nvSpPr>
      <dsp:spPr>
        <a:xfrm>
          <a:off x="0" y="2786082"/>
          <a:ext cx="2589627" cy="1021965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Minulost</a:t>
          </a:r>
          <a:endParaRPr lang="cs-CZ" sz="2500" kern="1200" dirty="0"/>
        </a:p>
      </dsp:txBody>
      <dsp:txXfrm>
        <a:off x="0" y="2786082"/>
        <a:ext cx="2589627" cy="1021965"/>
      </dsp:txXfrm>
    </dsp:sp>
    <dsp:sp modelId="{245A5A27-0AF4-4E37-8372-017E54E9BBC3}">
      <dsp:nvSpPr>
        <dsp:cNvPr id="0" name=""/>
        <dsp:cNvSpPr/>
      </dsp:nvSpPr>
      <dsp:spPr>
        <a:xfrm>
          <a:off x="0" y="571500"/>
          <a:ext cx="2589627" cy="1016744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Dějepis</a:t>
          </a:r>
          <a:endParaRPr lang="cs-CZ" sz="2500" kern="1200" dirty="0"/>
        </a:p>
      </dsp:txBody>
      <dsp:txXfrm>
        <a:off x="0" y="571500"/>
        <a:ext cx="2589627" cy="1016744"/>
      </dsp:txXfrm>
    </dsp:sp>
    <dsp:sp modelId="{00819409-9DBF-4B9A-A0F2-6DBA309772A3}">
      <dsp:nvSpPr>
        <dsp:cNvPr id="0" name=""/>
        <dsp:cNvSpPr/>
      </dsp:nvSpPr>
      <dsp:spPr>
        <a:xfrm>
          <a:off x="0" y="1785957"/>
          <a:ext cx="2589627" cy="923533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Dějiny</a:t>
          </a:r>
          <a:endParaRPr lang="cs-CZ" sz="2500" kern="1200" dirty="0"/>
        </a:p>
      </dsp:txBody>
      <dsp:txXfrm>
        <a:off x="0" y="1785957"/>
        <a:ext cx="2589627" cy="923533"/>
      </dsp:txXfrm>
    </dsp:sp>
    <dsp:sp modelId="{9F184F86-D602-4991-B62B-3DC629059569}">
      <dsp:nvSpPr>
        <dsp:cNvPr id="0" name=""/>
        <dsp:cNvSpPr/>
      </dsp:nvSpPr>
      <dsp:spPr>
        <a:xfrm>
          <a:off x="4500591" y="250034"/>
          <a:ext cx="2589627" cy="15537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Všechno, co minulo, vše, co se odehrálo do současnosti.</a:t>
          </a:r>
          <a:endParaRPr lang="cs-CZ" sz="2500" kern="1200" dirty="0"/>
        </a:p>
      </dsp:txBody>
      <dsp:txXfrm>
        <a:off x="4500591" y="250034"/>
        <a:ext cx="2589627" cy="1553776"/>
      </dsp:txXfrm>
    </dsp:sp>
    <dsp:sp modelId="{12C85804-6B76-46A0-B17C-E87C6CF10C6C}">
      <dsp:nvSpPr>
        <dsp:cNvPr id="0" name=""/>
        <dsp:cNvSpPr/>
      </dsp:nvSpPr>
      <dsp:spPr>
        <a:xfrm>
          <a:off x="4500591" y="1893106"/>
          <a:ext cx="2589627" cy="6965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Minulost lidstva.</a:t>
          </a:r>
          <a:endParaRPr lang="cs-CZ" sz="2500" kern="1200" dirty="0"/>
        </a:p>
      </dsp:txBody>
      <dsp:txXfrm>
        <a:off x="4500591" y="1893106"/>
        <a:ext cx="2589627" cy="696526"/>
      </dsp:txXfrm>
    </dsp:sp>
    <dsp:sp modelId="{7F149C0A-2C53-4A34-BDCD-EF8131F86497}">
      <dsp:nvSpPr>
        <dsp:cNvPr id="0" name=""/>
        <dsp:cNvSpPr/>
      </dsp:nvSpPr>
      <dsp:spPr>
        <a:xfrm>
          <a:off x="4500591" y="3728645"/>
          <a:ext cx="2589627" cy="127201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Školní předmět, který se zabývá dějinami.</a:t>
          </a:r>
          <a:endParaRPr lang="cs-CZ" sz="2500" kern="1200" dirty="0"/>
        </a:p>
      </dsp:txBody>
      <dsp:txXfrm>
        <a:off x="4500591" y="3728645"/>
        <a:ext cx="2589627" cy="1272014"/>
      </dsp:txXfrm>
    </dsp:sp>
    <dsp:sp modelId="{F4809841-E144-4AFF-940B-AE2A9D570B2C}">
      <dsp:nvSpPr>
        <dsp:cNvPr id="0" name=""/>
        <dsp:cNvSpPr/>
      </dsp:nvSpPr>
      <dsp:spPr>
        <a:xfrm>
          <a:off x="4500591" y="2678931"/>
          <a:ext cx="2589627" cy="9862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Věda, která se zabývá dějinami.</a:t>
          </a:r>
          <a:endParaRPr lang="cs-CZ" sz="2500" kern="1200" dirty="0"/>
        </a:p>
      </dsp:txBody>
      <dsp:txXfrm>
        <a:off x="4500591" y="2678931"/>
        <a:ext cx="2589627" cy="9862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9CD6C3-64AB-4523-8CD1-76F511B670EA}">
      <dsp:nvSpPr>
        <dsp:cNvPr id="0" name=""/>
        <dsp:cNvSpPr/>
      </dsp:nvSpPr>
      <dsp:spPr>
        <a:xfrm>
          <a:off x="1681245" y="2758984"/>
          <a:ext cx="2344049" cy="986118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Historie</a:t>
          </a:r>
          <a:endParaRPr lang="cs-CZ" sz="2200" kern="1200" dirty="0"/>
        </a:p>
      </dsp:txBody>
      <dsp:txXfrm>
        <a:off x="1681245" y="2758984"/>
        <a:ext cx="2344049" cy="986118"/>
      </dsp:txXfrm>
    </dsp:sp>
    <dsp:sp modelId="{C697D009-2EA7-4252-B2D1-99152502DF7D}">
      <dsp:nvSpPr>
        <dsp:cNvPr id="0" name=""/>
        <dsp:cNvSpPr/>
      </dsp:nvSpPr>
      <dsp:spPr>
        <a:xfrm>
          <a:off x="1681245" y="689760"/>
          <a:ext cx="2344049" cy="925050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Minulost</a:t>
          </a:r>
          <a:endParaRPr lang="cs-CZ" sz="2200" kern="1200" dirty="0"/>
        </a:p>
      </dsp:txBody>
      <dsp:txXfrm>
        <a:off x="1681245" y="689760"/>
        <a:ext cx="2344049" cy="925050"/>
      </dsp:txXfrm>
    </dsp:sp>
    <dsp:sp modelId="{245A5A27-0AF4-4E37-8372-017E54E9BBC3}">
      <dsp:nvSpPr>
        <dsp:cNvPr id="0" name=""/>
        <dsp:cNvSpPr/>
      </dsp:nvSpPr>
      <dsp:spPr>
        <a:xfrm>
          <a:off x="1681245" y="3728942"/>
          <a:ext cx="2344049" cy="920325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Dějepis</a:t>
          </a:r>
          <a:endParaRPr lang="cs-CZ" sz="2200" kern="1200" dirty="0"/>
        </a:p>
      </dsp:txBody>
      <dsp:txXfrm>
        <a:off x="1681245" y="3728942"/>
        <a:ext cx="2344049" cy="920325"/>
      </dsp:txXfrm>
    </dsp:sp>
    <dsp:sp modelId="{00819409-9DBF-4B9A-A0F2-6DBA309772A3}">
      <dsp:nvSpPr>
        <dsp:cNvPr id="0" name=""/>
        <dsp:cNvSpPr/>
      </dsp:nvSpPr>
      <dsp:spPr>
        <a:xfrm>
          <a:off x="1681245" y="1853702"/>
          <a:ext cx="2344049" cy="835953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Dějiny</a:t>
          </a:r>
          <a:endParaRPr lang="cs-CZ" sz="2200" kern="1200" dirty="0"/>
        </a:p>
      </dsp:txBody>
      <dsp:txXfrm>
        <a:off x="1681245" y="1853702"/>
        <a:ext cx="2344049" cy="835953"/>
      </dsp:txXfrm>
    </dsp:sp>
    <dsp:sp modelId="{9F184F86-D602-4991-B62B-3DC629059569}">
      <dsp:nvSpPr>
        <dsp:cNvPr id="0" name=""/>
        <dsp:cNvSpPr/>
      </dsp:nvSpPr>
      <dsp:spPr>
        <a:xfrm>
          <a:off x="4073793" y="463433"/>
          <a:ext cx="2344049" cy="14064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Všechno, co minulo, vše, co se odehrálo do současnosti.</a:t>
          </a:r>
          <a:endParaRPr lang="cs-CZ" sz="2200" kern="1200" dirty="0"/>
        </a:p>
      </dsp:txBody>
      <dsp:txXfrm>
        <a:off x="4073793" y="463433"/>
        <a:ext cx="2344049" cy="1406429"/>
      </dsp:txXfrm>
    </dsp:sp>
    <dsp:sp modelId="{12C85804-6B76-46A0-B17C-E87C6CF10C6C}">
      <dsp:nvSpPr>
        <dsp:cNvPr id="0" name=""/>
        <dsp:cNvSpPr/>
      </dsp:nvSpPr>
      <dsp:spPr>
        <a:xfrm>
          <a:off x="4073793" y="1950690"/>
          <a:ext cx="2344049" cy="6304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Minulost lidstva.</a:t>
          </a:r>
          <a:endParaRPr lang="cs-CZ" sz="2200" kern="1200" dirty="0"/>
        </a:p>
      </dsp:txBody>
      <dsp:txXfrm>
        <a:off x="4073793" y="1950690"/>
        <a:ext cx="2344049" cy="630474"/>
      </dsp:txXfrm>
    </dsp:sp>
    <dsp:sp modelId="{7F149C0A-2C53-4A34-BDCD-EF8131F86497}">
      <dsp:nvSpPr>
        <dsp:cNvPr id="0" name=""/>
        <dsp:cNvSpPr/>
      </dsp:nvSpPr>
      <dsp:spPr>
        <a:xfrm>
          <a:off x="4073793" y="3631945"/>
          <a:ext cx="2344049" cy="11513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Školní předmět, který se zabývá dějinami.</a:t>
          </a:r>
          <a:endParaRPr lang="cs-CZ" sz="2200" kern="1200" dirty="0"/>
        </a:p>
      </dsp:txBody>
      <dsp:txXfrm>
        <a:off x="4073793" y="3631945"/>
        <a:ext cx="2344049" cy="1151387"/>
      </dsp:txXfrm>
    </dsp:sp>
    <dsp:sp modelId="{F4809841-E144-4AFF-940B-AE2A9D570B2C}">
      <dsp:nvSpPr>
        <dsp:cNvPr id="0" name=""/>
        <dsp:cNvSpPr/>
      </dsp:nvSpPr>
      <dsp:spPr>
        <a:xfrm>
          <a:off x="4073793" y="2661994"/>
          <a:ext cx="2344049" cy="8927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Věda, která se zabývá dějinami.</a:t>
          </a:r>
          <a:endParaRPr lang="cs-CZ" sz="2200" kern="1200" dirty="0"/>
        </a:p>
      </dsp:txBody>
      <dsp:txXfrm>
        <a:off x="4073793" y="2661994"/>
        <a:ext cx="2344049" cy="8927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0E7A35-818F-46A7-B0CE-A6704CEC1271}">
      <dsp:nvSpPr>
        <dsp:cNvPr id="0" name=""/>
        <dsp:cNvSpPr/>
      </dsp:nvSpPr>
      <dsp:spPr>
        <a:xfrm>
          <a:off x="2560337" y="2441"/>
          <a:ext cx="2880380" cy="1611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Písemné</a:t>
          </a:r>
        </a:p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prameny</a:t>
          </a:r>
          <a:endParaRPr lang="cs-CZ" sz="4100" kern="1200" dirty="0"/>
        </a:p>
      </dsp:txBody>
      <dsp:txXfrm>
        <a:off x="2639006" y="81110"/>
        <a:ext cx="2723042" cy="1454202"/>
      </dsp:txXfrm>
    </dsp:sp>
    <dsp:sp modelId="{A39B3760-4371-44D0-B93E-4A89F9A60157}">
      <dsp:nvSpPr>
        <dsp:cNvPr id="0" name=""/>
        <dsp:cNvSpPr/>
      </dsp:nvSpPr>
      <dsp:spPr>
        <a:xfrm>
          <a:off x="2560337" y="1694559"/>
          <a:ext cx="2880380" cy="1611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Obrazové</a:t>
          </a:r>
        </a:p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prameny</a:t>
          </a:r>
          <a:endParaRPr lang="cs-CZ" sz="4100" kern="1200" dirty="0"/>
        </a:p>
      </dsp:txBody>
      <dsp:txXfrm>
        <a:off x="2639006" y="1773228"/>
        <a:ext cx="2723042" cy="1454202"/>
      </dsp:txXfrm>
    </dsp:sp>
    <dsp:sp modelId="{4B1447BA-9639-426A-A1BB-2F9FBF81358F}">
      <dsp:nvSpPr>
        <dsp:cNvPr id="0" name=""/>
        <dsp:cNvSpPr/>
      </dsp:nvSpPr>
      <dsp:spPr>
        <a:xfrm>
          <a:off x="2560337" y="3386677"/>
          <a:ext cx="2880380" cy="1611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Hmotné</a:t>
          </a:r>
        </a:p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prameny</a:t>
          </a:r>
          <a:endParaRPr lang="cs-CZ" sz="4100" kern="1200" dirty="0"/>
        </a:p>
      </dsp:txBody>
      <dsp:txXfrm>
        <a:off x="2639006" y="3465346"/>
        <a:ext cx="2723042" cy="14542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64C1C3-7092-4F28-8DDA-8A7576D7BE92}">
      <dsp:nvSpPr>
        <dsp:cNvPr id="0" name=""/>
        <dsp:cNvSpPr/>
      </dsp:nvSpPr>
      <dsp:spPr>
        <a:xfrm rot="5400000">
          <a:off x="4796101" y="-1700865"/>
          <a:ext cx="1289232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dirty="0" smtClean="0">
              <a:solidFill>
                <a:schemeClr val="bg2">
                  <a:lumMod val="25000"/>
                </a:schemeClr>
              </a:solidFill>
            </a:rPr>
            <a:t>Dochované písemné památky</a:t>
          </a:r>
          <a:endParaRPr lang="cs-CZ" sz="2500" kern="1200" dirty="0">
            <a:solidFill>
              <a:schemeClr val="bg2">
                <a:lumMod val="25000"/>
              </a:schemeClr>
            </a:solidFill>
          </a:endParaRP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dirty="0" smtClean="0">
              <a:solidFill>
                <a:schemeClr val="bg2">
                  <a:lumMod val="25000"/>
                </a:schemeClr>
              </a:solidFill>
            </a:rPr>
            <a:t>např. knihy, listiny, dopisy,nápisy</a:t>
          </a:r>
          <a:endParaRPr lang="cs-CZ" sz="2500" kern="1200" dirty="0">
            <a:solidFill>
              <a:schemeClr val="bg2">
                <a:lumMod val="25000"/>
              </a:schemeClr>
            </a:solidFill>
          </a:endParaRPr>
        </a:p>
      </dsp:txBody>
      <dsp:txXfrm rot="-5400000">
        <a:off x="2880380" y="277791"/>
        <a:ext cx="5057740" cy="1163362"/>
      </dsp:txXfrm>
    </dsp:sp>
    <dsp:sp modelId="{F20E7A35-818F-46A7-B0CE-A6704CEC1271}">
      <dsp:nvSpPr>
        <dsp:cNvPr id="0" name=""/>
        <dsp:cNvSpPr/>
      </dsp:nvSpPr>
      <dsp:spPr>
        <a:xfrm>
          <a:off x="0" y="2441"/>
          <a:ext cx="2880380" cy="1611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Písemné</a:t>
          </a:r>
        </a:p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prameny</a:t>
          </a:r>
          <a:endParaRPr lang="cs-CZ" sz="4100" kern="1200" dirty="0"/>
        </a:p>
      </dsp:txBody>
      <dsp:txXfrm>
        <a:off x="78669" y="81110"/>
        <a:ext cx="2723042" cy="1454202"/>
      </dsp:txXfrm>
    </dsp:sp>
    <dsp:sp modelId="{2E343FDE-5168-407F-A829-AB2F58EF887C}">
      <dsp:nvSpPr>
        <dsp:cNvPr id="0" name=""/>
        <dsp:cNvSpPr/>
      </dsp:nvSpPr>
      <dsp:spPr>
        <a:xfrm rot="5400000">
          <a:off x="4796101" y="-60007"/>
          <a:ext cx="1289232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dirty="0" smtClean="0">
              <a:solidFill>
                <a:schemeClr val="bg2">
                  <a:lumMod val="25000"/>
                </a:schemeClr>
              </a:solidFill>
            </a:rPr>
            <a:t>Umělecké předměty</a:t>
          </a:r>
          <a:endParaRPr lang="cs-CZ" sz="2500" kern="1200" dirty="0">
            <a:solidFill>
              <a:schemeClr val="bg2">
                <a:lumMod val="25000"/>
              </a:schemeClr>
            </a:solidFill>
          </a:endParaRP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dirty="0" smtClean="0">
              <a:solidFill>
                <a:schemeClr val="bg2">
                  <a:lumMod val="25000"/>
                </a:schemeClr>
              </a:solidFill>
            </a:rPr>
            <a:t>např. obrazy, sochy, filmy, mapy</a:t>
          </a:r>
          <a:endParaRPr lang="cs-CZ" sz="2500" kern="1200" dirty="0">
            <a:solidFill>
              <a:schemeClr val="bg2">
                <a:lumMod val="25000"/>
              </a:schemeClr>
            </a:solidFill>
          </a:endParaRPr>
        </a:p>
      </dsp:txBody>
      <dsp:txXfrm rot="-5400000">
        <a:off x="2880380" y="1918649"/>
        <a:ext cx="5057740" cy="1163362"/>
      </dsp:txXfrm>
    </dsp:sp>
    <dsp:sp modelId="{A39B3760-4371-44D0-B93E-4A89F9A60157}">
      <dsp:nvSpPr>
        <dsp:cNvPr id="0" name=""/>
        <dsp:cNvSpPr/>
      </dsp:nvSpPr>
      <dsp:spPr>
        <a:xfrm>
          <a:off x="0" y="1694559"/>
          <a:ext cx="2880380" cy="1611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Obrazové</a:t>
          </a:r>
        </a:p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prameny</a:t>
          </a:r>
          <a:endParaRPr lang="cs-CZ" sz="4100" kern="1200" dirty="0"/>
        </a:p>
      </dsp:txBody>
      <dsp:txXfrm>
        <a:off x="78669" y="1773228"/>
        <a:ext cx="2723042" cy="1454202"/>
      </dsp:txXfrm>
    </dsp:sp>
    <dsp:sp modelId="{D00280B2-E47F-4FD9-BB48-182259CC5672}">
      <dsp:nvSpPr>
        <dsp:cNvPr id="0" name=""/>
        <dsp:cNvSpPr/>
      </dsp:nvSpPr>
      <dsp:spPr>
        <a:xfrm rot="5400000">
          <a:off x="4796101" y="1632109"/>
          <a:ext cx="1289232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dirty="0" smtClean="0">
              <a:solidFill>
                <a:schemeClr val="bg2">
                  <a:lumMod val="25000"/>
                </a:schemeClr>
              </a:solidFill>
            </a:rPr>
            <a:t>Předměty a nástroje</a:t>
          </a:r>
          <a:endParaRPr lang="cs-CZ" sz="2500" kern="1200" dirty="0">
            <a:solidFill>
              <a:schemeClr val="bg2">
                <a:lumMod val="25000"/>
              </a:schemeClr>
            </a:solidFill>
          </a:endParaRP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dirty="0" smtClean="0">
              <a:solidFill>
                <a:schemeClr val="bg2">
                  <a:lumMod val="25000"/>
                </a:schemeClr>
              </a:solidFill>
            </a:rPr>
            <a:t>např. zařízení domácností </a:t>
          </a:r>
          <a:endParaRPr lang="cs-CZ" sz="2500" kern="1200" dirty="0">
            <a:solidFill>
              <a:schemeClr val="bg2">
                <a:lumMod val="25000"/>
              </a:schemeClr>
            </a:solidFill>
          </a:endParaRPr>
        </a:p>
      </dsp:txBody>
      <dsp:txXfrm rot="-5400000">
        <a:off x="2880380" y="3610766"/>
        <a:ext cx="5057740" cy="1163362"/>
      </dsp:txXfrm>
    </dsp:sp>
    <dsp:sp modelId="{4B1447BA-9639-426A-A1BB-2F9FBF81358F}">
      <dsp:nvSpPr>
        <dsp:cNvPr id="0" name=""/>
        <dsp:cNvSpPr/>
      </dsp:nvSpPr>
      <dsp:spPr>
        <a:xfrm>
          <a:off x="0" y="3386677"/>
          <a:ext cx="2880380" cy="1611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78105" rIns="156210" bIns="78105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Hmotné</a:t>
          </a:r>
        </a:p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prameny</a:t>
          </a:r>
          <a:endParaRPr lang="cs-CZ" sz="4100" kern="1200" dirty="0"/>
        </a:p>
      </dsp:txBody>
      <dsp:txXfrm>
        <a:off x="78669" y="3465346"/>
        <a:ext cx="2723042" cy="14542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424757-2891-48E7-A9DA-6FB29F684CB5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9C4930-12DE-4CA9-B67C-EC4D3AC2B4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5DD05-96A8-4ED8-8EA8-775FB1412E6F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1B8745-7F18-48FA-991C-52DEEBC1E1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F4F94-AD07-4A3D-8E26-85FD9879B68E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DA4872-E628-4A09-AD90-DAA2E848CF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CE6DBD-3BB8-492D-851C-A5702F9B306A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54F49-1B9F-4708-B62B-DC9E02117B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B779A-1CCA-4B7F-B0CD-8E03EB689B5B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458F1-C70D-42AC-B8AB-0C714D19C8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00A725-72FF-49F4-889D-7F3A845D9935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A16F38-7579-4DE4-BC2D-B4DA272F9D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8A60E4-E38A-42BF-A8DE-87602FFC0CAB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696DA2-E5B6-48AC-B848-4C588E7C23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90C9A-E011-4677-A7FA-29744C18908E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EFFBF-DD01-4129-80D1-A8B93CDCB2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05F3A4-6B2D-4478-81F3-641D4FAAE533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F7A9A8-E882-4A8E-9385-9B025C19E6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3835C-401B-4972-9728-E056370946FB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1BF4A-3898-45EE-97D1-C0FA251B09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392281-EA53-4905-8119-09F76F89EE10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42F885-AC89-4E7A-B419-1573C8E504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98D1D47-BD0D-4F5A-B1B8-F003C76BA41A}" type="datetimeFigureOut">
              <a:rPr lang="cs-CZ"/>
              <a:pPr>
                <a:defRPr/>
              </a:pPr>
              <a:t>4.1.2013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40E4260-7C1B-44EA-8E5E-7921D78965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2" r:id="rId2"/>
    <p:sldLayoutId id="2147483801" r:id="rId3"/>
    <p:sldLayoutId id="2147483800" r:id="rId4"/>
    <p:sldLayoutId id="2147483799" r:id="rId5"/>
    <p:sldLayoutId id="2147483798" r:id="rId6"/>
    <p:sldLayoutId id="2147483797" r:id="rId7"/>
    <p:sldLayoutId id="2147483796" r:id="rId8"/>
    <p:sldLayoutId id="2147483804" r:id="rId9"/>
    <p:sldLayoutId id="2147483795" r:id="rId10"/>
    <p:sldLayoutId id="214748379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Arial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7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8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5146076"/>
              </p:ext>
            </p:extLst>
          </p:nvPr>
        </p:nvGraphicFramePr>
        <p:xfrm>
          <a:off x="1368425" y="2924944"/>
          <a:ext cx="6405925" cy="27889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VY_32_INOVACE_11A_1_Opakování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6. ročníku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11A_Dě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9. 9. 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2011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7. B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určen k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opakování učiva 6. ročníku, konkrétně základních pojmů v dějepise. Pomocí obrazového kvízu v závěru prezentace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si žáci ověří, zda plně porozuměli pramenům a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jejich rozdělení.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9438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u="sng" dirty="0" smtClean="0"/>
              <a:t>Úvod do dějepisu</a:t>
            </a:r>
            <a:endParaRPr lang="cs-CZ" u="sng" dirty="0"/>
          </a:p>
        </p:txBody>
      </p:sp>
      <p:pic>
        <p:nvPicPr>
          <p:cNvPr id="14339" name="Obrázek 5" descr="AGMA_Herodotus_7308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88" y="3714750"/>
            <a:ext cx="2000250" cy="264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dirty="0" smtClean="0"/>
              <a:t>Jaký je rozdíl mezi těmito pojmy?</a:t>
            </a:r>
            <a:endParaRPr lang="cs-CZ" sz="4000" dirty="0"/>
          </a:p>
        </p:txBody>
      </p:sp>
      <p:sp>
        <p:nvSpPr>
          <p:cNvPr id="18" name="Výbuch 1 17"/>
          <p:cNvSpPr/>
          <p:nvPr/>
        </p:nvSpPr>
        <p:spPr>
          <a:xfrm>
            <a:off x="1571625" y="4357688"/>
            <a:ext cx="2714625" cy="20002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Dějepis</a:t>
            </a:r>
          </a:p>
        </p:txBody>
      </p:sp>
      <p:sp>
        <p:nvSpPr>
          <p:cNvPr id="20" name="Výbuch 1 19"/>
          <p:cNvSpPr/>
          <p:nvPr/>
        </p:nvSpPr>
        <p:spPr>
          <a:xfrm>
            <a:off x="785813" y="2071688"/>
            <a:ext cx="2714625" cy="20002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Dějiny</a:t>
            </a:r>
          </a:p>
        </p:txBody>
      </p:sp>
      <p:sp>
        <p:nvSpPr>
          <p:cNvPr id="21" name="Výbuch 1 20"/>
          <p:cNvSpPr/>
          <p:nvPr/>
        </p:nvSpPr>
        <p:spPr>
          <a:xfrm>
            <a:off x="5572125" y="4643438"/>
            <a:ext cx="2714625" cy="20002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Minulost</a:t>
            </a:r>
          </a:p>
        </p:txBody>
      </p:sp>
      <p:sp>
        <p:nvSpPr>
          <p:cNvPr id="22" name="Výbuch 1 21"/>
          <p:cNvSpPr/>
          <p:nvPr/>
        </p:nvSpPr>
        <p:spPr>
          <a:xfrm>
            <a:off x="3786188" y="2643188"/>
            <a:ext cx="2714625" cy="200025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Historie</a:t>
            </a:r>
          </a:p>
        </p:txBody>
      </p:sp>
      <p:pic>
        <p:nvPicPr>
          <p:cNvPr id="15366" name="Picture 2" descr="C:\Documents and Settings\medkova\Local Settings\Temporary Internet Files\Content.IE5\DY5SPR6N\MC9004344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38" y="2000250"/>
            <a:ext cx="1362075" cy="190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500034" y="1571612"/>
          <a:ext cx="8286808" cy="50006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6387" name="Picture 3" descr="C:\Documents and Settings\medkova\Local Settings\Temporary Internet Files\Content.IE5\2Y16C3GQ\MC900434411[2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714625" y="571500"/>
            <a:ext cx="16256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0" y="1571612"/>
          <a:ext cx="7500958" cy="50006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7411" name="Picture 3" descr="C:\Documents and Settings\medkova\Local Settings\Temporary Internet Files\Content.IE5\WTOD7ROH\MC900433800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00813" y="2214563"/>
            <a:ext cx="100012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3" descr="C:\Documents and Settings\medkova\Local Settings\Temporary Internet Files\Content.IE5\WTOD7ROH\MC900433800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72250" y="4357688"/>
            <a:ext cx="100012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3" descr="C:\Documents and Settings\medkova\Local Settings\Temporary Internet Files\Content.IE5\WTOD7ROH\MC900433800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72250" y="5429250"/>
            <a:ext cx="100012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3" descr="C:\Documents and Settings\medkova\Local Settings\Temporary Internet Files\Content.IE5\WTOD7ROH\MC900433800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72250" y="3286125"/>
            <a:ext cx="100012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1285875" y="1000125"/>
            <a:ext cx="2743200" cy="1162050"/>
          </a:xfrm>
        </p:spPr>
        <p:txBody>
          <a:bodyPr/>
          <a:lstStyle/>
          <a:p>
            <a:pPr algn="ctr"/>
            <a:r>
              <a:rPr lang="cs-CZ" sz="4800" b="1" u="sng" smtClean="0"/>
              <a:t>Prameny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714375" y="2714625"/>
            <a:ext cx="8029575" cy="28575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= </a:t>
            </a:r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</a:rPr>
              <a:t>vše, co nám zbylo předcích</a:t>
            </a:r>
          </a:p>
          <a:p>
            <a:pPr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např. písemnosti, nábytek, budovy, zbraně, zemědělské náčiní, obrazy, fotografie, filmy, oděvy, šperky….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714348" y="1500174"/>
          <a:ext cx="8001056" cy="50006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714348" y="1500174"/>
          <a:ext cx="8001056" cy="50006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 descr="C:\Documents and Settings\medkova\Local Settings\Temporary Internet Files\Content.IE5\WTOD7ROH\MC90044173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88" y="1285875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" name="Picture 4" descr="C:\Documents and Settings\medkova\Local Settings\Temporary Internet Files\Content.IE5\WTOD7ROH\MC9003109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3" y="3714750"/>
            <a:ext cx="1870075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5" descr="C:\Documents and Settings\medkova\Local Settings\Temporary Internet Files\Content.IE5\CZ0OJF0J\MP90038668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00563" y="1857375"/>
            <a:ext cx="2709862" cy="193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6" descr="C:\Documents and Settings\medkova\Local Settings\Temporary Internet Files\Content.IE5\WTOD7ROH\MC90005738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92293" y="4133850"/>
            <a:ext cx="1031875" cy="183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7" descr="C:\Documents and Settings\medkova\Local Settings\Temporary Internet Files\Content.IE5\2Y16C3GQ\MC90005483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358063" y="2613025"/>
            <a:ext cx="1255712" cy="152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9" descr="C:\Documents and Settings\medkova\Local Settings\Temporary Internet Files\Content.IE5\WTOD7ROH\MP90041167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86500" y="4429125"/>
            <a:ext cx="2679700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xfrm>
            <a:off x="457200" y="571480"/>
            <a:ext cx="8305800" cy="114300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/>
              <a:t>Rozřaď předměty mezi písemné, hmotné a obrazové prameny:</a:t>
            </a:r>
            <a:endParaRPr lang="cs-CZ" sz="36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8821" y="3736937"/>
            <a:ext cx="1905000" cy="2543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4" descr="C:\Documents and Settings\medkova\Local Settings\Temporary Internet Files\Content.IE5\WTOD7ROH\MC9003109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7063" y="2714625"/>
            <a:ext cx="3232150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2" descr="C:\Documents and Settings\medkova\Local Settings\Temporary Internet Files\Content.IE5\2Y16C3GQ\MC900434411[3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75" y="3714750"/>
            <a:ext cx="16256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/>
              <a:t>Písemné prameny</a:t>
            </a:r>
            <a:endParaRPr lang="cs-CZ" dirty="0"/>
          </a:p>
        </p:txBody>
      </p:sp>
      <p:pic>
        <p:nvPicPr>
          <p:cNvPr id="23554" name="Picture 4" descr="C:\Documents and Settings\medkova\Local Settings\Temporary Internet Files\Content.IE5\WTOD7ROH\MC9003109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7063" y="2714625"/>
            <a:ext cx="3232150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2" descr="C:\Documents and Settings\medkova\Local Settings\Temporary Internet Files\Content.IE5\WTOD7ROH\MC9004231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38" y="3786188"/>
            <a:ext cx="1827212" cy="182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6" descr="C:\Documents and Settings\medkova\Local Settings\Temporary Internet Files\Content.IE5\WTOD7ROH\MC90005738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3000" y="2214563"/>
            <a:ext cx="2317750" cy="411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9" name="Picture 2" descr="C:\Documents and Settings\medkova\Local Settings\Temporary Internet Files\Content.IE5\2Y16C3GQ\MC900434411[3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75" y="3714750"/>
            <a:ext cx="16256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/>
              <a:t>Obrazové prameny</a:t>
            </a:r>
            <a:endParaRPr lang="cs-CZ" dirty="0"/>
          </a:p>
        </p:txBody>
      </p:sp>
      <p:pic>
        <p:nvPicPr>
          <p:cNvPr id="25602" name="Picture 6" descr="C:\Documents and Settings\medkova\Local Settings\Temporary Internet Files\Content.IE5\WTOD7ROH\MC90005738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3000" y="2214563"/>
            <a:ext cx="2317750" cy="411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3" name="Picture 2" descr="C:\Documents and Settings\medkova\Local Settings\Temporary Internet Files\Content.IE5\WTOD7ROH\MC9004231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38" y="3786188"/>
            <a:ext cx="1827212" cy="182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7" name="Picture 2" descr="C:\Documents and Settings\medkova\Local Settings\Temporary Internet Files\Content.IE5\2Y16C3GQ\MC900434411[3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13" y="3429000"/>
            <a:ext cx="16256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637" y="708787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/>
              <a:t>Obrazové prameny</a:t>
            </a:r>
            <a:endParaRPr lang="cs-CZ" b="1" dirty="0"/>
          </a:p>
        </p:txBody>
      </p:sp>
      <p:pic>
        <p:nvPicPr>
          <p:cNvPr id="27650" name="Picture 2" descr="C:\Documents and Settings\medkova\Local Settings\Temporary Internet Files\Content.IE5\WTOD7ROH\MC9004231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25" y="3714750"/>
            <a:ext cx="1827213" cy="182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44824"/>
            <a:ext cx="3638178" cy="4850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C:\Documents and Settings\medkova\Local Settings\Temporary Internet Files\Content.IE5\2Y16C3GQ\MC900434411[3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13" y="3429000"/>
            <a:ext cx="16256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5" name="Picture 9" descr="C:\Documents and Settings\medkova\Local Settings\Temporary Internet Files\Content.IE5\WTOD7ROH\MP90041167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63613" y="2500313"/>
            <a:ext cx="4751387" cy="380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9" descr="C:\Documents and Settings\medkova\Local Settings\Temporary Internet Files\Content.IE5\WTOD7ROH\MP90041167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63613" y="2500313"/>
            <a:ext cx="4751387" cy="380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8" name="Picture 2" descr="C:\Documents and Settings\medkova\Local Settings\Temporary Internet Files\Content.IE5\WTOD7ROH\MC9004231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25" y="3786188"/>
            <a:ext cx="1827213" cy="182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/>
              <a:t>Obrazové prameny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7" descr="C:\Documents and Settings\medkova\Local Settings\Temporary Internet Files\Content.IE5\2Y16C3GQ\MC9000548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2500313"/>
            <a:ext cx="2805112" cy="3395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3" name="Picture 2" descr="C:\Documents and Settings\medkova\Local Settings\Temporary Internet Files\Content.IE5\2Y16C3GQ\MC900434411[3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29313" y="3429000"/>
            <a:ext cx="16256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/>
              <a:t>Obrazové prameny</a:t>
            </a:r>
            <a:endParaRPr lang="cs-CZ" b="1" dirty="0"/>
          </a:p>
        </p:txBody>
      </p:sp>
      <p:pic>
        <p:nvPicPr>
          <p:cNvPr id="31746" name="Picture 2" descr="C:\Documents and Settings\medkova\Local Settings\Temporary Internet Files\Content.IE5\WTOD7ROH\MC90042317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25" y="3714750"/>
            <a:ext cx="1827213" cy="182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7" name="Picture 7" descr="C:\Documents and Settings\medkova\Local Settings\Temporary Internet Files\Content.IE5\2Y16C3GQ\MC90005483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313" y="2500313"/>
            <a:ext cx="2805112" cy="3395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Picture 5" descr="C:\Documents and Settings\medkova\Local Settings\Temporary Internet Files\Content.IE5\CZ0OJF0J\MP90038668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63" y="2786063"/>
            <a:ext cx="3811587" cy="2719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1" name="Picture 2" descr="C:\Documents and Settings\medkova\Local Settings\Temporary Internet Files\Content.IE5\2Y16C3GQ\MC900434411[3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29313" y="3429000"/>
            <a:ext cx="16256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Picture 5" descr="C:\Documents and Settings\medkova\Local Settings\Temporary Internet Files\Content.IE5\CZ0OJF0J\MP90038668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63" y="2786063"/>
            <a:ext cx="3811587" cy="2719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71472" y="1142984"/>
            <a:ext cx="83058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/>
              <a:t>Hmotné prameny</a:t>
            </a:r>
            <a:endParaRPr lang="cs-CZ" b="1" dirty="0"/>
          </a:p>
        </p:txBody>
      </p:sp>
      <p:pic>
        <p:nvPicPr>
          <p:cNvPr id="33795" name="Picture 2" descr="C:\Documents and Settings\medkova\Local Settings\Temporary Internet Files\Content.IE5\WTOD7ROH\MC9004231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25" y="3714750"/>
            <a:ext cx="1827213" cy="182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Picture 2" descr="C:\Documents and Settings\medkova\Local Settings\Temporary Internet Files\Content.IE5\WTOD7ROH\MC90044173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1714500"/>
            <a:ext cx="3929062" cy="392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18" name="Picture 2" descr="C:\Documents and Settings\medkova\Local Settings\Temporary Internet Files\Content.IE5\2Y16C3GQ\MC900434411[3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86438" y="2786063"/>
            <a:ext cx="16256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1" name="Picture 2" descr="C:\Documents and Settings\medkova\Local Settings\Temporary Internet Files\Content.IE5\WTOD7ROH\MC90044173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1714500"/>
            <a:ext cx="3929062" cy="392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2" name="Picture 2" descr="C:\Documents and Settings\medkova\Local Settings\Temporary Internet Files\Content.IE5\WTOD7ROH\MC9004231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25" y="3714750"/>
            <a:ext cx="1827213" cy="182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00034" y="1285860"/>
            <a:ext cx="83058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/>
              <a:t>Písemné prameny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6407114"/>
              </p:ext>
            </p:extLst>
          </p:nvPr>
        </p:nvGraphicFramePr>
        <p:xfrm>
          <a:off x="683568" y="3233738"/>
          <a:ext cx="8136904" cy="3099970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7, středověk a raný novověk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978-80-7235-373-6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304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http://cs.wikipedia.org/wiki/Soubor:AGMA_H%C3%A9rodote.jpg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hlinkClick r:id="rId2"/>
                        </a:rPr>
                        <a:t>http://office.microsoft.com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GAYA, David.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</a:t>
                      </a:r>
                      <a:r>
                        <a:rPr lang="cs-CZ" sz="1100" smtClean="0">
                          <a:effectLst/>
                        </a:rPr>
                        <a:t>Dostupný na WWW: http://cs.wikipedia.org/wiki/Soubor:Michelangelos_David.jpg </a:t>
                      </a:r>
                      <a:endParaRPr lang="cs-CZ" sz="1100" dirty="0" smtClean="0">
                        <a:effectLst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909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657</TotalTime>
  <Words>293</Words>
  <Application>Microsoft Office PowerPoint</Application>
  <PresentationFormat>Předvádění na obrazovce (4:3)</PresentationFormat>
  <Paragraphs>86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Tok</vt:lpstr>
      <vt:lpstr>Prezentace aplikace PowerPoint</vt:lpstr>
      <vt:lpstr>Úvod do dějepisu</vt:lpstr>
      <vt:lpstr>Jaký je rozdíl mezi těmito pojmy?</vt:lpstr>
      <vt:lpstr>Prezentace aplikace PowerPoint</vt:lpstr>
      <vt:lpstr>Prezentace aplikace PowerPoint</vt:lpstr>
      <vt:lpstr>Prameny</vt:lpstr>
      <vt:lpstr>Prezentace aplikace PowerPoint</vt:lpstr>
      <vt:lpstr>Prezentace aplikace PowerPoint</vt:lpstr>
      <vt:lpstr>Rozřaď předměty mezi písemné, hmotné a obrazové prameny:</vt:lpstr>
      <vt:lpstr>Prezentace aplikace PowerPoint</vt:lpstr>
      <vt:lpstr>Písemné prameny</vt:lpstr>
      <vt:lpstr>Prezentace aplikace PowerPoint</vt:lpstr>
      <vt:lpstr>Obrazové prameny</vt:lpstr>
      <vt:lpstr>Prezentace aplikace PowerPoint</vt:lpstr>
      <vt:lpstr>Obrazové prameny</vt:lpstr>
      <vt:lpstr>Prezentace aplikace PowerPoint</vt:lpstr>
      <vt:lpstr>Obrazové prameny</vt:lpstr>
      <vt:lpstr>Prezentace aplikace PowerPoint</vt:lpstr>
      <vt:lpstr>Obrazové prameny</vt:lpstr>
      <vt:lpstr>Prezentace aplikace PowerPoint</vt:lpstr>
      <vt:lpstr>Hmotné prameny</vt:lpstr>
      <vt:lpstr>Prezentace aplikace PowerPoint</vt:lpstr>
      <vt:lpstr>Písemné prameny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medkova</dc:creator>
  <cp:lastModifiedBy>ntb</cp:lastModifiedBy>
  <cp:revision>27</cp:revision>
  <dcterms:created xsi:type="dcterms:W3CDTF">2011-10-13T09:54:56Z</dcterms:created>
  <dcterms:modified xsi:type="dcterms:W3CDTF">2013-01-04T08:45:31Z</dcterms:modified>
</cp:coreProperties>
</file>