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04" r:id="rId4"/>
    <p:sldId id="306" r:id="rId5"/>
    <p:sldId id="311" r:id="rId6"/>
    <p:sldId id="312" r:id="rId7"/>
    <p:sldId id="307" r:id="rId8"/>
    <p:sldId id="313" r:id="rId9"/>
    <p:sldId id="308" r:id="rId10"/>
    <p:sldId id="314" r:id="rId11"/>
    <p:sldId id="309" r:id="rId12"/>
    <p:sldId id="310" r:id="rId13"/>
    <p:sldId id="30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30247848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VY_32_INOVACE_11A_2_Francká říše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7. 10.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2011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učiva, přehledu probírané látky a podkladů k zápisu. Obrazový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materiál a mapa, který je součástí tohoto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vytvoří žákům konkrétnější představu.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Raný středověk - Dějiny významných států a národů v Evropě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Francká říše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Francká říše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původní sídlo germánského kmene Franků – oblast na dolním toku řeky Rýna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první král – r. 481 – </a:t>
            </a:r>
            <a:r>
              <a:rPr lang="cs-CZ" dirty="0" err="1" smtClean="0">
                <a:latin typeface="Bookman Old Style" pitchFamily="18" charset="0"/>
              </a:rPr>
              <a:t>Chlodvík</a:t>
            </a:r>
            <a:r>
              <a:rPr lang="cs-CZ" dirty="0" smtClean="0">
                <a:latin typeface="Bookman Old Style" pitchFamily="18" charset="0"/>
              </a:rPr>
              <a:t> z rodu Merovejců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776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Bookman Old Style" pitchFamily="18" charset="0"/>
              </a:rPr>
              <a:t>Chlodvík</a:t>
            </a:r>
            <a:r>
              <a:rPr lang="cs-CZ" dirty="0">
                <a:latin typeface="Bookman Old Style" pitchFamily="18" charset="0"/>
              </a:rPr>
              <a:t> z rodu Merovejců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podmanění velkého území dnešní Francie a Německa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přijal křesťanství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majordomové – nejvýznamnější úředníci franckého krále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771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6256" y="836712"/>
            <a:ext cx="1872208" cy="4954562"/>
          </a:xfrm>
        </p:spPr>
        <p:txBody>
          <a:bodyPr>
            <a:normAutofit/>
          </a:bodyPr>
          <a:lstStyle/>
          <a:p>
            <a:r>
              <a:rPr lang="cs-CZ" sz="2400" i="1" dirty="0" err="1" smtClean="0">
                <a:latin typeface="Bookman Old Style" pitchFamily="18" charset="0"/>
              </a:rPr>
              <a:t>Chlodvíkův</a:t>
            </a:r>
            <a:r>
              <a:rPr lang="cs-CZ" sz="2400" i="1" dirty="0" smtClean="0">
                <a:latin typeface="Bookman Old Style" pitchFamily="18" charset="0"/>
              </a:rPr>
              <a:t> </a:t>
            </a:r>
            <a:r>
              <a:rPr lang="cs-CZ" sz="2400" i="1" dirty="0">
                <a:latin typeface="Bookman Old Style" pitchFamily="18" charset="0"/>
              </a:rPr>
              <a:t>křest (496), vyobrazení ze </a:t>
            </a:r>
            <a:r>
              <a:rPr lang="cs-CZ" sz="2400" i="1" dirty="0" smtClean="0">
                <a:latin typeface="Bookman Old Style" pitchFamily="18" charset="0"/>
              </a:rPr>
              <a:t/>
            </a:r>
            <a:br>
              <a:rPr lang="cs-CZ" sz="2400" i="1" dirty="0" smtClean="0">
                <a:latin typeface="Bookman Old Style" pitchFamily="18" charset="0"/>
              </a:rPr>
            </a:br>
            <a:r>
              <a:rPr lang="cs-CZ" sz="2400" i="1" dirty="0" smtClean="0">
                <a:latin typeface="Bookman Old Style" pitchFamily="18" charset="0"/>
              </a:rPr>
              <a:t>14</a:t>
            </a:r>
            <a:r>
              <a:rPr lang="cs-CZ" sz="2400" i="1" dirty="0">
                <a:latin typeface="Bookman Old Style" pitchFamily="18" charset="0"/>
              </a:rPr>
              <a:t>. století</a:t>
            </a:r>
            <a:endParaRPr lang="cs-CZ" sz="2200" i="1" dirty="0">
              <a:latin typeface="Bookman Old Style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76672"/>
            <a:ext cx="5898497" cy="5998472"/>
          </a:xfrm>
        </p:spPr>
      </p:pic>
    </p:spTree>
    <p:extLst>
      <p:ext uri="{BB962C8B-B14F-4D97-AF65-F5344CB8AC3E}">
        <p14:creationId xmlns:p14="http://schemas.microsoft.com/office/powerpoint/2010/main" xmlns="" val="164132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růst </a:t>
            </a:r>
            <a:r>
              <a:rPr lang="cs-CZ" dirty="0" err="1" smtClean="0">
                <a:latin typeface="Bookman Old Style" pitchFamily="18" charset="0"/>
              </a:rPr>
              <a:t>Chlodvíkovy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>
                <a:latin typeface="Bookman Old Style" pitchFamily="18" charset="0"/>
              </a:rPr>
              <a:t>říše (481-511)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844824"/>
            <a:ext cx="4910669" cy="4525963"/>
          </a:xfrm>
        </p:spPr>
      </p:pic>
    </p:spTree>
    <p:extLst>
      <p:ext uri="{BB962C8B-B14F-4D97-AF65-F5344CB8AC3E}">
        <p14:creationId xmlns:p14="http://schemas.microsoft.com/office/powerpoint/2010/main" xmlns="" val="7382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Karel </a:t>
            </a:r>
            <a:r>
              <a:rPr lang="cs-CZ" dirty="0" err="1" smtClean="0">
                <a:latin typeface="Bookman Old Style" pitchFamily="18" charset="0"/>
              </a:rPr>
              <a:t>Martel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nejslavnější majordomus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rod Karlovců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r. 732 bitva u </a:t>
            </a:r>
            <a:r>
              <a:rPr lang="cs-CZ" dirty="0" err="1" smtClean="0">
                <a:latin typeface="Bookman Old Style" pitchFamily="18" charset="0"/>
              </a:rPr>
              <a:t>Poitiers</a:t>
            </a:r>
            <a:r>
              <a:rPr lang="cs-CZ" dirty="0" smtClean="0">
                <a:latin typeface="Bookman Old Style" pitchFamily="18" charset="0"/>
              </a:rPr>
              <a:t> – vítězství nad Araby (záchrana před invazí Arabů)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13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20072" y="332656"/>
            <a:ext cx="31683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latin typeface="Bookman Old Style" pitchFamily="18" charset="0"/>
              </a:rPr>
              <a:t>Bitva u </a:t>
            </a:r>
            <a:r>
              <a:rPr lang="cs-CZ" sz="2200" b="1" dirty="0" err="1" smtClean="0">
                <a:solidFill>
                  <a:srgbClr val="FFFF00"/>
                </a:solidFill>
                <a:latin typeface="Bookman Old Style" pitchFamily="18" charset="0"/>
              </a:rPr>
              <a:t>Poitiers</a:t>
            </a:r>
            <a:endParaRPr lang="cs-CZ" sz="22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781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                 Karel Veliký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600200"/>
            <a:ext cx="5472608" cy="4525963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zájem o správu státu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rozvoj vzdělanosti a kultury (podpora vzniku škol)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karolínská renesance – snaha o obnovu římské říše po stránce kulturní i politické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r. 800 korunovace na římského císaře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04664"/>
            <a:ext cx="3194402" cy="609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9522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396299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Karel Veliký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>
                <a:latin typeface="Bookman Old Style" pitchFamily="18" charset="0"/>
              </a:rPr>
              <a:t>p</a:t>
            </a:r>
            <a:r>
              <a:rPr lang="cs-CZ" dirty="0" smtClean="0">
                <a:latin typeface="Bookman Old Style" pitchFamily="18" charset="0"/>
              </a:rPr>
              <a:t>oslední merovejští panovníci – slabí a neschopní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r. 751 majordomové z rodu Karlovců je svrhli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významný panovník z rodu Karlovců – Karel Veliký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Úspěšný válečník – rozšíření území</a:t>
            </a:r>
          </a:p>
        </p:txBody>
      </p:sp>
    </p:spTree>
    <p:extLst>
      <p:ext uri="{BB962C8B-B14F-4D97-AF65-F5344CB8AC3E}">
        <p14:creationId xmlns:p14="http://schemas.microsoft.com/office/powerpoint/2010/main" xmlns="" val="333011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Rozpad francké říše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892480" cy="4896544"/>
          </a:xfrm>
        </p:spPr>
        <p:txBody>
          <a:bodyPr>
            <a:noAutofit/>
          </a:bodyPr>
          <a:lstStyle/>
          <a:p>
            <a:pPr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boje o moc mezi vnuky Karla Velikého</a:t>
            </a:r>
          </a:p>
          <a:p>
            <a:pPr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2. polovina 9. století – francká říše rozdělena na dvě části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s-CZ" sz="2300" dirty="0" smtClean="0">
                <a:latin typeface="Bookman Old Style" pitchFamily="18" charset="0"/>
              </a:rPr>
              <a:t>	1. </a:t>
            </a:r>
            <a:r>
              <a:rPr lang="cs-CZ" sz="2300" dirty="0" smtClean="0">
                <a:latin typeface="Bookman Old Style" pitchFamily="18" charset="0"/>
              </a:rPr>
              <a:t>Východofranckou </a:t>
            </a:r>
            <a:r>
              <a:rPr lang="cs-CZ" sz="2300" dirty="0" smtClean="0">
                <a:latin typeface="Bookman Old Style" pitchFamily="18" charset="0"/>
              </a:rPr>
              <a:t>říši 	(Německo, resp. 						          Svatá říše římská)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s-CZ" sz="2300" dirty="0" smtClean="0">
                <a:latin typeface="Bookman Old Style" pitchFamily="18" charset="0"/>
              </a:rPr>
              <a:t>	2. </a:t>
            </a:r>
            <a:r>
              <a:rPr lang="cs-CZ" sz="2300" dirty="0" smtClean="0">
                <a:latin typeface="Bookman Old Style" pitchFamily="18" charset="0"/>
              </a:rPr>
              <a:t>Západofranckou </a:t>
            </a:r>
            <a:r>
              <a:rPr lang="cs-CZ" sz="2300" dirty="0" smtClean="0">
                <a:latin typeface="Bookman Old Style" pitchFamily="18" charset="0"/>
              </a:rPr>
              <a:t>říši	(Francie)</a:t>
            </a:r>
          </a:p>
        </p:txBody>
      </p:sp>
    </p:spTree>
    <p:extLst>
      <p:ext uri="{BB962C8B-B14F-4D97-AF65-F5344CB8AC3E}">
        <p14:creationId xmlns:p14="http://schemas.microsoft.com/office/powerpoint/2010/main" xmlns="" val="333011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30924583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Soubor:Bapteme_de_clovis.jpg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Soubor:Verovering_van_Gallie.jpg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Soubor:Steuben_-_Bataille_de_Poitiers.png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Soubor:Raphael_Charlemagne.jpg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&lt;http://cs.wikipedia.org/wiki/Soubor:Albrecht_D%C3%BCrer_047.jpg&gt;.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529</TotalTime>
  <Words>361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Raný středověk - Dějiny významných států a národů v Evropě</vt:lpstr>
      <vt:lpstr>Francká říše</vt:lpstr>
      <vt:lpstr>Chlodvík z rodu Merovejců</vt:lpstr>
      <vt:lpstr>Chlodvíkův křest (496), vyobrazení ze  14. století</vt:lpstr>
      <vt:lpstr>růst Chlodvíkovy říše (481-511)</vt:lpstr>
      <vt:lpstr>Karel Martel</vt:lpstr>
      <vt:lpstr>Snímek 8</vt:lpstr>
      <vt:lpstr>                 Karel Veliký</vt:lpstr>
      <vt:lpstr>Snímek 10</vt:lpstr>
      <vt:lpstr>Karel Veliký</vt:lpstr>
      <vt:lpstr>Rozpad francké říše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U1</cp:lastModifiedBy>
  <cp:revision>67</cp:revision>
  <dcterms:created xsi:type="dcterms:W3CDTF">2012-04-04T05:08:45Z</dcterms:created>
  <dcterms:modified xsi:type="dcterms:W3CDTF">2013-01-04T14:04:26Z</dcterms:modified>
</cp:coreProperties>
</file>