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2"/>
  </p:notesMasterIdLst>
  <p:sldIdLst>
    <p:sldId id="265" r:id="rId3"/>
    <p:sldId id="261" r:id="rId4"/>
    <p:sldId id="263" r:id="rId5"/>
    <p:sldId id="260" r:id="rId6"/>
    <p:sldId id="256" r:id="rId7"/>
    <p:sldId id="259" r:id="rId8"/>
    <p:sldId id="257" r:id="rId9"/>
    <p:sldId id="258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VY_22_INOVACE_7_Dates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Téma:Dates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CADB55-AE45-46D6-A658-6CD467D0AAC7}" type="presOf" srcId="{EBC41103-E2E5-4D48-9B4B-425520D3D098}" destId="{F969C235-9271-4D34-B740-D627A121CAD0}" srcOrd="1" destOrd="0" presId="urn:microsoft.com/office/officeart/2005/8/layout/target3"/>
    <dgm:cxn modelId="{53381FF7-40AD-412F-8E84-5E9E72094599}" type="presOf" srcId="{DAEA276B-ECF9-46F6-A7D3-4693B2D32BC4}" destId="{F69A1436-182C-465B-AD7F-FE48E0C090C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212C9DB-FA60-4B8D-B2D2-6380D19C93C1}" type="presOf" srcId="{DAEA276B-ECF9-46F6-A7D3-4693B2D32BC4}" destId="{CDED6FE3-AD8F-4ACC-B6B8-710EDDD97598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4B8ACEF-7194-4FF1-BDA3-751E0D369FF3}" type="presOf" srcId="{019433A1-1324-4DE1-9E6F-32B851095F74}" destId="{A3817367-F2BC-482F-8832-FA00B51DCCF3}" srcOrd="0" destOrd="0" presId="urn:microsoft.com/office/officeart/2005/8/layout/target3"/>
    <dgm:cxn modelId="{F7214031-13F1-4596-A319-5EAC9A20CEAA}" type="presOf" srcId="{FBBFC3EA-9D9D-4F3A-BEA6-9C2C0E46BF20}" destId="{832BF48F-0145-4429-9E02-8FCA946CCE9E}" srcOrd="1" destOrd="0" presId="urn:microsoft.com/office/officeart/2005/8/layout/target3"/>
    <dgm:cxn modelId="{BF5E9A8C-DFD4-4492-958A-257C1D795404}" type="presOf" srcId="{EBC41103-E2E5-4D48-9B4B-425520D3D098}" destId="{50C2F88D-8688-44C2-A854-691F34009D3B}" srcOrd="0" destOrd="0" presId="urn:microsoft.com/office/officeart/2005/8/layout/target3"/>
    <dgm:cxn modelId="{DC6A2FC4-5E47-41AC-8458-84091B91EDA9}" type="presOf" srcId="{445C7998-7549-48B0-BD68-D4F0167F02E5}" destId="{BC35EE03-4121-4EF9-923D-7CB6D30D358D}" srcOrd="0" destOrd="0" presId="urn:microsoft.com/office/officeart/2005/8/layout/target3"/>
    <dgm:cxn modelId="{4A9AF029-2915-43A2-B34A-A8C5B06F5FAE}" type="presOf" srcId="{C73C7642-F245-4585-8F88-243F9FAEF6CA}" destId="{AA41A67C-3D3F-4AE9-9E0F-5D7F7BB2E741}" srcOrd="1" destOrd="0" presId="urn:microsoft.com/office/officeart/2005/8/layout/target3"/>
    <dgm:cxn modelId="{2F523986-619E-4527-B05D-D72BE40F603A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5A69FB3-CC73-4C60-9952-A8598C58E783}" type="presOf" srcId="{445C7998-7549-48B0-BD68-D4F0167F02E5}" destId="{4D19AB04-24FA-40C2-B203-52AE3D15E171}" srcOrd="1" destOrd="0" presId="urn:microsoft.com/office/officeart/2005/8/layout/target3"/>
    <dgm:cxn modelId="{A100A5DF-63DA-4BE8-AEDB-317A367866D4}" type="presOf" srcId="{39F8B381-5807-488E-AC22-73DD4140ED4A}" destId="{71045F8C-00FA-488E-A7BD-E2E6753D979D}" srcOrd="0" destOrd="0" presId="urn:microsoft.com/office/officeart/2005/8/layout/target3"/>
    <dgm:cxn modelId="{ACA9E7C9-BE96-4EAC-9F18-629B6EF2D54C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2BAE45A7-1B64-4074-A8E6-D87B3EF09446}" type="presOf" srcId="{019433A1-1324-4DE1-9E6F-32B851095F74}" destId="{E7297F21-D4FD-4A41-AE58-814D01A6B5E7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A7A2D8E-C1EB-4D4D-8CAA-538DFF2705DF}" type="presParOf" srcId="{71045F8C-00FA-488E-A7BD-E2E6753D979D}" destId="{3577EC6B-C980-4F34-8C69-4365E7B8FC8C}" srcOrd="0" destOrd="0" presId="urn:microsoft.com/office/officeart/2005/8/layout/target3"/>
    <dgm:cxn modelId="{7B99A134-464A-41AA-9231-ED7030F2161F}" type="presParOf" srcId="{71045F8C-00FA-488E-A7BD-E2E6753D979D}" destId="{6940EB87-DC1D-4BC3-9408-9AC2E1FFC039}" srcOrd="1" destOrd="0" presId="urn:microsoft.com/office/officeart/2005/8/layout/target3"/>
    <dgm:cxn modelId="{2C8A2AC9-DC58-454D-80F6-E45A9918C20A}" type="presParOf" srcId="{71045F8C-00FA-488E-A7BD-E2E6753D979D}" destId="{BC35EE03-4121-4EF9-923D-7CB6D30D358D}" srcOrd="2" destOrd="0" presId="urn:microsoft.com/office/officeart/2005/8/layout/target3"/>
    <dgm:cxn modelId="{39227A5E-965E-4CAA-B5EC-3A8A8443A234}" type="presParOf" srcId="{71045F8C-00FA-488E-A7BD-E2E6753D979D}" destId="{C95EEA27-3CBF-4645-A92D-9D8AF5C1CBFC}" srcOrd="3" destOrd="0" presId="urn:microsoft.com/office/officeart/2005/8/layout/target3"/>
    <dgm:cxn modelId="{738560FA-AB61-4668-8A9C-0992F52A266C}" type="presParOf" srcId="{71045F8C-00FA-488E-A7BD-E2E6753D979D}" destId="{851BB866-B6AE-4566-893F-4C635BA974FC}" srcOrd="4" destOrd="0" presId="urn:microsoft.com/office/officeart/2005/8/layout/target3"/>
    <dgm:cxn modelId="{6D362D9A-0C87-4107-A8DA-907A038C9A27}" type="presParOf" srcId="{71045F8C-00FA-488E-A7BD-E2E6753D979D}" destId="{643EA938-EDE0-4533-ACCC-D2BD6F3A527C}" srcOrd="5" destOrd="0" presId="urn:microsoft.com/office/officeart/2005/8/layout/target3"/>
    <dgm:cxn modelId="{2BC887D1-1A65-45D0-AFA7-00E83BFC97C7}" type="presParOf" srcId="{71045F8C-00FA-488E-A7BD-E2E6753D979D}" destId="{92F31B18-D66D-4CC7-89B9-378928DE877D}" srcOrd="6" destOrd="0" presId="urn:microsoft.com/office/officeart/2005/8/layout/target3"/>
    <dgm:cxn modelId="{9E7D14EA-FE64-4E28-8AE9-CB034E0C724A}" type="presParOf" srcId="{71045F8C-00FA-488E-A7BD-E2E6753D979D}" destId="{902074E1-B931-4618-97F1-FADBE82E9C3C}" srcOrd="7" destOrd="0" presId="urn:microsoft.com/office/officeart/2005/8/layout/target3"/>
    <dgm:cxn modelId="{D72C2EFE-4718-4D6E-9996-42F2B8B6ABA9}" type="presParOf" srcId="{71045F8C-00FA-488E-A7BD-E2E6753D979D}" destId="{A3817367-F2BC-482F-8832-FA00B51DCCF3}" srcOrd="8" destOrd="0" presId="urn:microsoft.com/office/officeart/2005/8/layout/target3"/>
    <dgm:cxn modelId="{77588839-3BFF-4086-83D5-DA0649ABC16E}" type="presParOf" srcId="{71045F8C-00FA-488E-A7BD-E2E6753D979D}" destId="{626ABFF6-56C8-4386-B662-68EC364EED9D}" srcOrd="9" destOrd="0" presId="urn:microsoft.com/office/officeart/2005/8/layout/target3"/>
    <dgm:cxn modelId="{532B511A-CD66-4DCE-947A-BF636FB0F454}" type="presParOf" srcId="{71045F8C-00FA-488E-A7BD-E2E6753D979D}" destId="{6DB11F1C-D028-4800-9625-6611CA9DE6D4}" srcOrd="10" destOrd="0" presId="urn:microsoft.com/office/officeart/2005/8/layout/target3"/>
    <dgm:cxn modelId="{C0C6E94B-F3CD-4874-ABB0-C665BCB7ED27}" type="presParOf" srcId="{71045F8C-00FA-488E-A7BD-E2E6753D979D}" destId="{CDED6FE3-AD8F-4ACC-B6B8-710EDDD97598}" srcOrd="11" destOrd="0" presId="urn:microsoft.com/office/officeart/2005/8/layout/target3"/>
    <dgm:cxn modelId="{442F6649-28C9-4610-97B6-10FE80F73AF7}" type="presParOf" srcId="{71045F8C-00FA-488E-A7BD-E2E6753D979D}" destId="{397AC6D7-84A6-4150-958F-83C92D9ACF38}" srcOrd="12" destOrd="0" presId="urn:microsoft.com/office/officeart/2005/8/layout/target3"/>
    <dgm:cxn modelId="{8B583E61-9ADB-45EE-9B0B-4AA4D0FDE945}" type="presParOf" srcId="{71045F8C-00FA-488E-A7BD-E2E6753D979D}" destId="{D7419528-33A6-416D-9E64-B3F7915C5149}" srcOrd="13" destOrd="0" presId="urn:microsoft.com/office/officeart/2005/8/layout/target3"/>
    <dgm:cxn modelId="{D5D44BE8-F878-49E5-9CAB-46D85C75CB4E}" type="presParOf" srcId="{71045F8C-00FA-488E-A7BD-E2E6753D979D}" destId="{97289DF2-90F4-4EC2-A9FC-633B00BAB610}" srcOrd="14" destOrd="0" presId="urn:microsoft.com/office/officeart/2005/8/layout/target3"/>
    <dgm:cxn modelId="{4B508209-83B3-4282-8630-F49422547053}" type="presParOf" srcId="{71045F8C-00FA-488E-A7BD-E2E6753D979D}" destId="{234EBA9D-95B4-4C20-A84E-6F65F1085DC6}" srcOrd="15" destOrd="0" presId="urn:microsoft.com/office/officeart/2005/8/layout/target3"/>
    <dgm:cxn modelId="{3CF773E4-7F71-474B-BC87-0C090D4D4B17}" type="presParOf" srcId="{71045F8C-00FA-488E-A7BD-E2E6753D979D}" destId="{12255512-213F-41DF-90A6-8B4CD74A2B52}" srcOrd="16" destOrd="0" presId="urn:microsoft.com/office/officeart/2005/8/layout/target3"/>
    <dgm:cxn modelId="{FC3423B4-DC4F-4B89-90CC-943A798A585A}" type="presParOf" srcId="{71045F8C-00FA-488E-A7BD-E2E6753D979D}" destId="{50C2F88D-8688-44C2-A854-691F34009D3B}" srcOrd="17" destOrd="0" presId="urn:microsoft.com/office/officeart/2005/8/layout/target3"/>
    <dgm:cxn modelId="{2D995F97-B29A-4CF4-8A0A-A27063F83EAB}" type="presParOf" srcId="{71045F8C-00FA-488E-A7BD-E2E6753D979D}" destId="{4D19AB04-24FA-40C2-B203-52AE3D15E171}" srcOrd="18" destOrd="0" presId="urn:microsoft.com/office/officeart/2005/8/layout/target3"/>
    <dgm:cxn modelId="{281CEA45-85DA-4597-BB32-67B4DA0EC5AF}" type="presParOf" srcId="{71045F8C-00FA-488E-A7BD-E2E6753D979D}" destId="{832BF48F-0145-4429-9E02-8FCA946CCE9E}" srcOrd="19" destOrd="0" presId="urn:microsoft.com/office/officeart/2005/8/layout/target3"/>
    <dgm:cxn modelId="{740F4412-AD4C-4D2D-81F8-306158858C73}" type="presParOf" srcId="{71045F8C-00FA-488E-A7BD-E2E6753D979D}" destId="{E7297F21-D4FD-4A41-AE58-814D01A6B5E7}" srcOrd="20" destOrd="0" presId="urn:microsoft.com/office/officeart/2005/8/layout/target3"/>
    <dgm:cxn modelId="{5F953C97-46F9-4181-9C54-2A1D246D7486}" type="presParOf" srcId="{71045F8C-00FA-488E-A7BD-E2E6753D979D}" destId="{F69A1436-182C-465B-AD7F-FE48E0C090C1}" srcOrd="21" destOrd="0" presId="urn:microsoft.com/office/officeart/2005/8/layout/target3"/>
    <dgm:cxn modelId="{DB8A2CD9-CF68-4956-9442-FC425D56682E}" type="presParOf" srcId="{71045F8C-00FA-488E-A7BD-E2E6753D979D}" destId="{AA41A67C-3D3F-4AE9-9E0F-5D7F7BB2E741}" srcOrd="22" destOrd="0" presId="urn:microsoft.com/office/officeart/2005/8/layout/target3"/>
    <dgm:cxn modelId="{35D1B066-5255-4D66-AAFD-7875A42D35A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582A272-A210-4987-86AA-FE90165562CD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DF36662-CDCC-4E05-B3BE-48B4B6113F79}">
      <dgm:prSet phldrT="[Text]"/>
      <dgm:spPr/>
      <dgm:t>
        <a:bodyPr/>
        <a:lstStyle/>
        <a:p>
          <a:r>
            <a:rPr lang="cs-CZ" smtClean="0"/>
            <a:t>nd</a:t>
          </a:r>
          <a:endParaRPr lang="cs-CZ"/>
        </a:p>
      </dgm:t>
    </dgm:pt>
    <dgm:pt modelId="{4FB8E5FF-2C54-4F3F-ACED-D8EFB0BC90EB}" type="parTrans" cxnId="{C9D3A3B8-894F-4ACD-B185-9FD8297244B1}">
      <dgm:prSet/>
      <dgm:spPr/>
      <dgm:t>
        <a:bodyPr/>
        <a:lstStyle/>
        <a:p>
          <a:endParaRPr lang="cs-CZ"/>
        </a:p>
      </dgm:t>
    </dgm:pt>
    <dgm:pt modelId="{0FC1702B-1B86-423B-AF42-A0400978CF5E}" type="sibTrans" cxnId="{C9D3A3B8-894F-4ACD-B185-9FD8297244B1}">
      <dgm:prSet/>
      <dgm:spPr/>
      <dgm:t>
        <a:bodyPr/>
        <a:lstStyle/>
        <a:p>
          <a:endParaRPr lang="cs-CZ"/>
        </a:p>
      </dgm:t>
    </dgm:pt>
    <dgm:pt modelId="{9B5AE378-C67C-43D0-A82D-3E15C311AC6D}">
      <dgm:prSet phldrT="[Text]"/>
      <dgm:spPr/>
      <dgm:t>
        <a:bodyPr/>
        <a:lstStyle/>
        <a:p>
          <a:r>
            <a:rPr lang="cs-CZ" smtClean="0"/>
            <a:t>rd</a:t>
          </a:r>
          <a:endParaRPr lang="cs-CZ"/>
        </a:p>
      </dgm:t>
    </dgm:pt>
    <dgm:pt modelId="{25F43BEB-0523-49F5-B3CB-D100CF694FFB}" type="parTrans" cxnId="{A5B7825C-3DED-4483-98FC-6E84E73437BD}">
      <dgm:prSet/>
      <dgm:spPr/>
      <dgm:t>
        <a:bodyPr/>
        <a:lstStyle/>
        <a:p>
          <a:endParaRPr lang="cs-CZ"/>
        </a:p>
      </dgm:t>
    </dgm:pt>
    <dgm:pt modelId="{202CB495-F778-481A-AC22-D7BE420432BD}" type="sibTrans" cxnId="{A5B7825C-3DED-4483-98FC-6E84E73437BD}">
      <dgm:prSet/>
      <dgm:spPr/>
      <dgm:t>
        <a:bodyPr/>
        <a:lstStyle/>
        <a:p>
          <a:endParaRPr lang="cs-CZ"/>
        </a:p>
      </dgm:t>
    </dgm:pt>
    <dgm:pt modelId="{3794A8F2-1453-416A-B598-E9E1133C6ADD}">
      <dgm:prSet phldrT="[Text]"/>
      <dgm:spPr/>
      <dgm:t>
        <a:bodyPr/>
        <a:lstStyle/>
        <a:p>
          <a:r>
            <a:rPr lang="cs-CZ" smtClean="0"/>
            <a:t>th</a:t>
          </a:r>
          <a:endParaRPr lang="cs-CZ"/>
        </a:p>
      </dgm:t>
    </dgm:pt>
    <dgm:pt modelId="{5DF08075-D64D-4810-AB3D-6FA39746B05F}" type="parTrans" cxnId="{4F8A4F7F-42FE-466B-A8C5-954ED43D8B57}">
      <dgm:prSet/>
      <dgm:spPr/>
      <dgm:t>
        <a:bodyPr/>
        <a:lstStyle/>
        <a:p>
          <a:endParaRPr lang="cs-CZ"/>
        </a:p>
      </dgm:t>
    </dgm:pt>
    <dgm:pt modelId="{8EB147C1-80F2-4938-9B29-6A7DF4B26C8F}" type="sibTrans" cxnId="{4F8A4F7F-42FE-466B-A8C5-954ED43D8B57}">
      <dgm:prSet/>
      <dgm:spPr/>
      <dgm:t>
        <a:bodyPr/>
        <a:lstStyle/>
        <a:p>
          <a:endParaRPr lang="cs-CZ"/>
        </a:p>
      </dgm:t>
    </dgm:pt>
    <dgm:pt modelId="{5117EA71-5864-4377-BA66-22ABE2B09B0A}">
      <dgm:prSet phldrT="[Text]"/>
      <dgm:spPr/>
      <dgm:t>
        <a:bodyPr/>
        <a:lstStyle/>
        <a:p>
          <a:r>
            <a:rPr lang="cs-CZ" smtClean="0"/>
            <a:t>st</a:t>
          </a:r>
          <a:endParaRPr lang="cs-CZ"/>
        </a:p>
      </dgm:t>
    </dgm:pt>
    <dgm:pt modelId="{452BE10E-62CF-41B8-A800-59DD99375DBE}" type="parTrans" cxnId="{F31E1DA2-FA9C-4DD0-816F-A361D1565DE3}">
      <dgm:prSet/>
      <dgm:spPr/>
      <dgm:t>
        <a:bodyPr/>
        <a:lstStyle/>
        <a:p>
          <a:endParaRPr lang="cs-CZ"/>
        </a:p>
      </dgm:t>
    </dgm:pt>
    <dgm:pt modelId="{ADA3731C-000E-4E98-BED7-844B88616378}" type="sibTrans" cxnId="{F31E1DA2-FA9C-4DD0-816F-A361D1565DE3}">
      <dgm:prSet/>
      <dgm:spPr/>
      <dgm:t>
        <a:bodyPr/>
        <a:lstStyle/>
        <a:p>
          <a:endParaRPr lang="cs-CZ"/>
        </a:p>
      </dgm:t>
    </dgm:pt>
    <dgm:pt modelId="{C5F8982E-B896-4797-BA63-26DC2C1C0A26}" type="pres">
      <dgm:prSet presAssocID="{2582A272-A210-4987-86AA-FE90165562CD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17563D4-A618-409D-92F6-134394A7267D}" type="pres">
      <dgm:prSet presAssocID="{2582A272-A210-4987-86AA-FE90165562CD}" presName="diamond" presStyleLbl="bgShp" presStyleIdx="0" presStyleCnt="1"/>
      <dgm:spPr/>
    </dgm:pt>
    <dgm:pt modelId="{AEAB9AED-DA62-4C82-A2DF-2F992934FB81}" type="pres">
      <dgm:prSet presAssocID="{2582A272-A210-4987-86AA-FE90165562CD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E8C362-9CC8-43C2-AABB-04B8C9DA5737}" type="pres">
      <dgm:prSet presAssocID="{2582A272-A210-4987-86AA-FE90165562CD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2E9B34-FF4B-4687-99B6-AE5387FB04D1}" type="pres">
      <dgm:prSet presAssocID="{2582A272-A210-4987-86AA-FE90165562CD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2A74BB-2F10-47A0-84C4-9350EC04BA4B}" type="pres">
      <dgm:prSet presAssocID="{2582A272-A210-4987-86AA-FE90165562CD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6F43A99-E250-4E8D-9842-2F614BFBFCBE}" type="presOf" srcId="{9B5AE378-C67C-43D0-A82D-3E15C311AC6D}" destId="{CCE8C362-9CC8-43C2-AABB-04B8C9DA5737}" srcOrd="0" destOrd="0" presId="urn:microsoft.com/office/officeart/2005/8/layout/matrix3"/>
    <dgm:cxn modelId="{F31E1DA2-FA9C-4DD0-816F-A361D1565DE3}" srcId="{2582A272-A210-4987-86AA-FE90165562CD}" destId="{5117EA71-5864-4377-BA66-22ABE2B09B0A}" srcOrd="3" destOrd="0" parTransId="{452BE10E-62CF-41B8-A800-59DD99375DBE}" sibTransId="{ADA3731C-000E-4E98-BED7-844B88616378}"/>
    <dgm:cxn modelId="{2AD1741E-92C1-4D9B-BD3E-B7662803CF6F}" type="presOf" srcId="{2582A272-A210-4987-86AA-FE90165562CD}" destId="{C5F8982E-B896-4797-BA63-26DC2C1C0A26}" srcOrd="0" destOrd="0" presId="urn:microsoft.com/office/officeart/2005/8/layout/matrix3"/>
    <dgm:cxn modelId="{4F8A4F7F-42FE-466B-A8C5-954ED43D8B57}" srcId="{2582A272-A210-4987-86AA-FE90165562CD}" destId="{3794A8F2-1453-416A-B598-E9E1133C6ADD}" srcOrd="2" destOrd="0" parTransId="{5DF08075-D64D-4810-AB3D-6FA39746B05F}" sibTransId="{8EB147C1-80F2-4938-9B29-6A7DF4B26C8F}"/>
    <dgm:cxn modelId="{5582B176-6960-42F6-9739-4CE208BFC089}" type="presOf" srcId="{3794A8F2-1453-416A-B598-E9E1133C6ADD}" destId="{AA2E9B34-FF4B-4687-99B6-AE5387FB04D1}" srcOrd="0" destOrd="0" presId="urn:microsoft.com/office/officeart/2005/8/layout/matrix3"/>
    <dgm:cxn modelId="{A5B7825C-3DED-4483-98FC-6E84E73437BD}" srcId="{2582A272-A210-4987-86AA-FE90165562CD}" destId="{9B5AE378-C67C-43D0-A82D-3E15C311AC6D}" srcOrd="1" destOrd="0" parTransId="{25F43BEB-0523-49F5-B3CB-D100CF694FFB}" sibTransId="{202CB495-F778-481A-AC22-D7BE420432BD}"/>
    <dgm:cxn modelId="{90F30A83-797D-4E9C-AC7E-1C9DE9CA8D6E}" type="presOf" srcId="{5117EA71-5864-4377-BA66-22ABE2B09B0A}" destId="{8F2A74BB-2F10-47A0-84C4-9350EC04BA4B}" srcOrd="0" destOrd="0" presId="urn:microsoft.com/office/officeart/2005/8/layout/matrix3"/>
    <dgm:cxn modelId="{C9D3A3B8-894F-4ACD-B185-9FD8297244B1}" srcId="{2582A272-A210-4987-86AA-FE90165562CD}" destId="{9DF36662-CDCC-4E05-B3BE-48B4B6113F79}" srcOrd="0" destOrd="0" parTransId="{4FB8E5FF-2C54-4F3F-ACED-D8EFB0BC90EB}" sibTransId="{0FC1702B-1B86-423B-AF42-A0400978CF5E}"/>
    <dgm:cxn modelId="{25BD2EB9-3A33-4BB2-9895-6B5A5ABA4E47}" type="presOf" srcId="{9DF36662-CDCC-4E05-B3BE-48B4B6113F79}" destId="{AEAB9AED-DA62-4C82-A2DF-2F992934FB81}" srcOrd="0" destOrd="0" presId="urn:microsoft.com/office/officeart/2005/8/layout/matrix3"/>
    <dgm:cxn modelId="{6150A41C-C921-4D08-8FA8-9113E86BE1E1}" type="presParOf" srcId="{C5F8982E-B896-4797-BA63-26DC2C1C0A26}" destId="{417563D4-A618-409D-92F6-134394A7267D}" srcOrd="0" destOrd="0" presId="urn:microsoft.com/office/officeart/2005/8/layout/matrix3"/>
    <dgm:cxn modelId="{821899D3-1EDB-4C9B-83BD-E0D271A67F00}" type="presParOf" srcId="{C5F8982E-B896-4797-BA63-26DC2C1C0A26}" destId="{AEAB9AED-DA62-4C82-A2DF-2F992934FB81}" srcOrd="1" destOrd="0" presId="urn:microsoft.com/office/officeart/2005/8/layout/matrix3"/>
    <dgm:cxn modelId="{858D5374-E792-4E20-AA3A-15A1A1DC659F}" type="presParOf" srcId="{C5F8982E-B896-4797-BA63-26DC2C1C0A26}" destId="{CCE8C362-9CC8-43C2-AABB-04B8C9DA5737}" srcOrd="2" destOrd="0" presId="urn:microsoft.com/office/officeart/2005/8/layout/matrix3"/>
    <dgm:cxn modelId="{F996576B-2D42-4455-B2A2-2B10716AE798}" type="presParOf" srcId="{C5F8982E-B896-4797-BA63-26DC2C1C0A26}" destId="{AA2E9B34-FF4B-4687-99B6-AE5387FB04D1}" srcOrd="3" destOrd="0" presId="urn:microsoft.com/office/officeart/2005/8/layout/matrix3"/>
    <dgm:cxn modelId="{985870FE-61EC-4539-9925-800EE0520A9C}" type="presParOf" srcId="{C5F8982E-B896-4797-BA63-26DC2C1C0A26}" destId="{8F2A74BB-2F10-47A0-84C4-9350EC04BA4B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VY_22_INOVACE_7_Dates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Téma:Dates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7563D4-A618-409D-92F6-134394A7267D}">
      <dsp:nvSpPr>
        <dsp:cNvPr id="0" name=""/>
        <dsp:cNvSpPr/>
      </dsp:nvSpPr>
      <dsp:spPr>
        <a:xfrm>
          <a:off x="1016000" y="0"/>
          <a:ext cx="4064000" cy="4064000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AB9AED-DA62-4C82-A2DF-2F992934FB81}">
      <dsp:nvSpPr>
        <dsp:cNvPr id="0" name=""/>
        <dsp:cNvSpPr/>
      </dsp:nvSpPr>
      <dsp:spPr>
        <a:xfrm>
          <a:off x="1402080" y="386080"/>
          <a:ext cx="1584960" cy="1584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smtClean="0"/>
            <a:t>nd</a:t>
          </a:r>
          <a:endParaRPr lang="cs-CZ" sz="6000" kern="1200"/>
        </a:p>
      </dsp:txBody>
      <dsp:txXfrm>
        <a:off x="1479451" y="463451"/>
        <a:ext cx="1430218" cy="1430218"/>
      </dsp:txXfrm>
    </dsp:sp>
    <dsp:sp modelId="{CCE8C362-9CC8-43C2-AABB-04B8C9DA5737}">
      <dsp:nvSpPr>
        <dsp:cNvPr id="0" name=""/>
        <dsp:cNvSpPr/>
      </dsp:nvSpPr>
      <dsp:spPr>
        <a:xfrm>
          <a:off x="3108960" y="386080"/>
          <a:ext cx="1584960" cy="1584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smtClean="0"/>
            <a:t>rd</a:t>
          </a:r>
          <a:endParaRPr lang="cs-CZ" sz="6000" kern="1200"/>
        </a:p>
      </dsp:txBody>
      <dsp:txXfrm>
        <a:off x="3186331" y="463451"/>
        <a:ext cx="1430218" cy="1430218"/>
      </dsp:txXfrm>
    </dsp:sp>
    <dsp:sp modelId="{AA2E9B34-FF4B-4687-99B6-AE5387FB04D1}">
      <dsp:nvSpPr>
        <dsp:cNvPr id="0" name=""/>
        <dsp:cNvSpPr/>
      </dsp:nvSpPr>
      <dsp:spPr>
        <a:xfrm>
          <a:off x="1402080" y="2092960"/>
          <a:ext cx="1584960" cy="1584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smtClean="0"/>
            <a:t>th</a:t>
          </a:r>
          <a:endParaRPr lang="cs-CZ" sz="6000" kern="1200"/>
        </a:p>
      </dsp:txBody>
      <dsp:txXfrm>
        <a:off x="1479451" y="2170331"/>
        <a:ext cx="1430218" cy="1430218"/>
      </dsp:txXfrm>
    </dsp:sp>
    <dsp:sp modelId="{8F2A74BB-2F10-47A0-84C4-9350EC04BA4B}">
      <dsp:nvSpPr>
        <dsp:cNvPr id="0" name=""/>
        <dsp:cNvSpPr/>
      </dsp:nvSpPr>
      <dsp:spPr>
        <a:xfrm>
          <a:off x="3108960" y="2092960"/>
          <a:ext cx="1584960" cy="1584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smtClean="0"/>
            <a:t>st</a:t>
          </a:r>
          <a:endParaRPr lang="cs-CZ" sz="6000" kern="1200"/>
        </a:p>
      </dsp:txBody>
      <dsp:txXfrm>
        <a:off x="3186331" y="2170331"/>
        <a:ext cx="1430218" cy="14302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700B96-5E00-4EB9-8D25-B203D118EE4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25DCA0-8014-4308-8DCE-E03F37A5DD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91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5C87A-8F60-4983-AC23-C45BEA438834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E3CFC-B3B1-422F-8713-A568A6AE3F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5C87A-8F60-4983-AC23-C45BEA438834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E3CFC-B3B1-422F-8713-A568A6AE3F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5C87A-8F60-4983-AC23-C45BEA438834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E3CFC-B3B1-422F-8713-A568A6AE3F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5C87A-8F60-4983-AC23-C45BEA438834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E3CFC-B3B1-422F-8713-A568A6AE3F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5C87A-8F60-4983-AC23-C45BEA438834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E3CFC-B3B1-422F-8713-A568A6AE3F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5C87A-8F60-4983-AC23-C45BEA438834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E3CFC-B3B1-422F-8713-A568A6AE3F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5C87A-8F60-4983-AC23-C45BEA438834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E3CFC-B3B1-422F-8713-A568A6AE3F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5C87A-8F60-4983-AC23-C45BEA438834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E3CFC-B3B1-422F-8713-A568A6AE3F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5C87A-8F60-4983-AC23-C45BEA438834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E3CFC-B3B1-422F-8713-A568A6AE3F7A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5C87A-8F60-4983-AC23-C45BEA438834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E3CFC-B3B1-422F-8713-A568A6AE3F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5C87A-8F60-4983-AC23-C45BEA438834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E3CFC-B3B1-422F-8713-A568A6AE3F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336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485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564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658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0418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080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76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94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859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00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873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35C87A-8F60-4983-AC23-C45BEA438834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6E3CFC-B3B1-422F-8713-A568A6AE3F7A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099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4413566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4004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smtClean="0"/>
              <a:t>Materiál je určen pro 4.ročník k procvičení učiva o měsících a datumech/Chit Chat 2-Dates/</a:t>
            </a:r>
          </a:p>
          <a:p>
            <a:endParaRPr lang="cs-CZ" sz="2000" smtClean="0"/>
          </a:p>
          <a:p>
            <a:r>
              <a:rPr lang="cs-CZ" sz="2000" smtClean="0"/>
              <a:t>Pracujeme s interaktivní tabulí</a:t>
            </a:r>
          </a:p>
          <a:p>
            <a:pPr marL="0" indent="0">
              <a:buNone/>
            </a:pPr>
            <a:endParaRPr lang="cs-CZ" sz="2000" smtClean="0"/>
          </a:p>
          <a:p>
            <a:r>
              <a:rPr lang="cs-CZ" sz="2000" smtClean="0"/>
              <a:t>Učivo o ročních obdobích je </a:t>
            </a:r>
            <a:r>
              <a:rPr lang="cs-CZ" sz="2000" smtClean="0"/>
              <a:t>doplňující</a:t>
            </a:r>
          </a:p>
          <a:p>
            <a:endParaRPr lang="cs-CZ" sz="2000"/>
          </a:p>
          <a:p>
            <a:r>
              <a:rPr lang="cs-CZ" sz="2000" smtClean="0"/>
              <a:t>Inovace:Materiál slouží k procvičování paměti prostřednictvím interaktivní tabule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580428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013410" y="3284984"/>
            <a:ext cx="7117180" cy="1470025"/>
          </a:xfrm>
        </p:spPr>
        <p:txBody>
          <a:bodyPr/>
          <a:lstStyle/>
          <a:p>
            <a:r>
              <a:rPr lang="cs-CZ" sz="6000" smtClean="0">
                <a:solidFill>
                  <a:srgbClr val="002060"/>
                </a:solidFill>
                <a:latin typeface="Algerian" pitchFamily="82" charset="0"/>
              </a:rPr>
              <a:t>DATES</a:t>
            </a:r>
            <a:r>
              <a:rPr lang="cs-CZ" smtClean="0"/>
              <a:t/>
            </a:r>
            <a:br>
              <a:rPr lang="cs-CZ" smtClean="0"/>
            </a:br>
            <a:r>
              <a:rPr lang="cs-CZ"/>
              <a:t/>
            </a:r>
            <a:br>
              <a:rPr lang="cs-CZ"/>
            </a:br>
            <a:r>
              <a:rPr lang="cs-CZ" smtClean="0">
                <a:solidFill>
                  <a:srgbClr val="0070C0"/>
                </a:solidFill>
              </a:rPr>
              <a:t>Anglický jazyk pro 4.ročník</a:t>
            </a:r>
            <a:r>
              <a:rPr lang="cs-CZ" smtClean="0"/>
              <a:t/>
            </a:r>
            <a:br>
              <a:rPr lang="cs-CZ" smtClean="0"/>
            </a:br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Mgr.Olga Kolářová</a:t>
            </a:r>
            <a:endParaRPr lang="cs-CZ"/>
          </a:p>
        </p:txBody>
      </p:sp>
      <p:pic>
        <p:nvPicPr>
          <p:cNvPr id="1026" name="Picture 2" descr="C:\Users\Kolářová\AppData\Local\Microsoft\Windows\Temporary Internet Files\Content.IE5\DE4CGPLA\MC9002372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76672"/>
            <a:ext cx="1869541" cy="185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5400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buFont typeface="Wingdings" pitchFamily="2" charset="2"/>
              <a:buChar char="v"/>
            </a:pPr>
            <a:r>
              <a:rPr lang="cs-CZ" smtClean="0"/>
              <a:t>Přiřaď anglické názvy měsíců k českým</a:t>
            </a:r>
          </a:p>
          <a:p>
            <a:pPr>
              <a:lnSpc>
                <a:spcPct val="200000"/>
              </a:lnSpc>
              <a:buFont typeface="Wingdings" pitchFamily="2" charset="2"/>
              <a:buChar char="v"/>
            </a:pPr>
            <a:r>
              <a:rPr lang="cs-CZ" smtClean="0"/>
              <a:t>Nauč se názvy ročních období</a:t>
            </a:r>
          </a:p>
          <a:p>
            <a:pPr>
              <a:lnSpc>
                <a:spcPct val="200000"/>
              </a:lnSpc>
              <a:buFont typeface="Wingdings" pitchFamily="2" charset="2"/>
              <a:buChar char="v"/>
            </a:pPr>
            <a:r>
              <a:rPr lang="cs-CZ" smtClean="0"/>
              <a:t>Doplň chybějící písmena v názvech měsíců</a:t>
            </a:r>
          </a:p>
          <a:p>
            <a:pPr>
              <a:lnSpc>
                <a:spcPct val="200000"/>
              </a:lnSpc>
              <a:buFont typeface="Wingdings" pitchFamily="2" charset="2"/>
              <a:buChar char="v"/>
            </a:pPr>
            <a:r>
              <a:rPr lang="cs-CZ" smtClean="0"/>
              <a:t>Očísluj pořadí měsíců v roce</a:t>
            </a:r>
          </a:p>
          <a:p>
            <a:pPr>
              <a:lnSpc>
                <a:spcPct val="200000"/>
              </a:lnSpc>
              <a:buFont typeface="Wingdings" pitchFamily="2" charset="2"/>
              <a:buChar char="v"/>
            </a:pPr>
            <a:r>
              <a:rPr lang="cs-CZ" smtClean="0"/>
              <a:t>Nauč se říci správně datum</a:t>
            </a:r>
          </a:p>
          <a:p>
            <a:pPr>
              <a:buFont typeface="Wingdings" pitchFamily="2" charset="2"/>
              <a:buChar char="v"/>
            </a:pPr>
            <a:endParaRPr lang="cs-CZ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4610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>
                <a:solidFill>
                  <a:srgbClr val="002060"/>
                </a:solidFill>
              </a:rPr>
              <a:t>Přiřaď:</a:t>
            </a:r>
            <a:endParaRPr lang="cs-CZ" sz="400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smtClean="0"/>
              <a:t>January            březen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smtClean="0"/>
              <a:t>March               leden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smtClean="0"/>
              <a:t>November         prosinec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smtClean="0"/>
              <a:t>December         únor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smtClean="0"/>
              <a:t>February           listopad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smtClean="0"/>
              <a:t>April                 květen</a:t>
            </a:r>
          </a:p>
          <a:p>
            <a:pPr marL="0" indent="0">
              <a:buNone/>
            </a:pP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0" y="1628800"/>
            <a:ext cx="3469242" cy="405130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smtClean="0"/>
              <a:t>Červen          May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smtClean="0"/>
              <a:t>Srpen            July          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smtClean="0"/>
              <a:t>Říjen             September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smtClean="0"/>
              <a:t>Září               October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smtClean="0"/>
              <a:t>Červenec        Juny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smtClean="0"/>
              <a:t>Duben            August</a:t>
            </a:r>
            <a:endParaRPr lang="cs-CZ" sz="2000"/>
          </a:p>
        </p:txBody>
      </p:sp>
      <p:pic>
        <p:nvPicPr>
          <p:cNvPr id="1027" name="Picture 3" descr="C:\Users\Kolářová\AppData\Local\Microsoft\Windows\Temporary Internet Files\Content.IE5\AM1I8PN9\MC9004125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2681" y="188640"/>
            <a:ext cx="1283382" cy="2367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olářová\AppData\Local\Microsoft\Windows\Temporary Internet Files\Content.IE5\S7687CZ2\MC9002289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9594" y="5265133"/>
            <a:ext cx="1813255" cy="1719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olářová\AppData\Local\Microsoft\Windows\Temporary Internet Files\Content.IE5\K0O7W0UI\MC9002333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391339"/>
            <a:ext cx="1966111" cy="1466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olářová\AppData\Local\Microsoft\Windows\Temporary Internet Files\Content.IE5\K0O7W0UI\MC9002963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620688"/>
            <a:ext cx="2863913" cy="94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0586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115" y="5085184"/>
            <a:ext cx="286543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819277"/>
            <a:ext cx="1968500" cy="147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1042" y="1015751"/>
            <a:ext cx="1816100" cy="1719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92696"/>
            <a:ext cx="1285875" cy="236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4868" y="2132856"/>
            <a:ext cx="529920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smtClean="0"/>
              <a:t>SPRING        AUTUMN</a:t>
            </a:r>
            <a:br>
              <a:rPr lang="cs-CZ" sz="3600" smtClean="0"/>
            </a:br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/>
              <a:t>SUMMER       WINTER</a:t>
            </a:r>
            <a:endParaRPr lang="cs-CZ" sz="3600"/>
          </a:p>
        </p:txBody>
      </p:sp>
      <p:sp>
        <p:nvSpPr>
          <p:cNvPr id="2" name="TextovéPole 1"/>
          <p:cNvSpPr txBox="1"/>
          <p:nvPr/>
        </p:nvSpPr>
        <p:spPr>
          <a:xfrm>
            <a:off x="2699792" y="633462"/>
            <a:ext cx="37569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smtClean="0">
                <a:solidFill>
                  <a:srgbClr val="0070C0"/>
                </a:solidFill>
              </a:rPr>
              <a:t>4 seasons</a:t>
            </a:r>
            <a:endParaRPr lang="cs-CZ" sz="540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658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>
                <a:solidFill>
                  <a:srgbClr val="002060"/>
                </a:solidFill>
              </a:rPr>
              <a:t>Doplň chybějící písmena:</a:t>
            </a:r>
            <a:endParaRPr lang="cs-CZ" sz="400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1547" y="1988840"/>
            <a:ext cx="756457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Janu__r__, F__brua__y ,__pri__,M__y,</a:t>
            </a:r>
          </a:p>
          <a:p>
            <a:endParaRPr lang="cs-CZ" sz="2400"/>
          </a:p>
          <a:p>
            <a:r>
              <a:rPr lang="cs-CZ" sz="2400" smtClean="0"/>
              <a:t>J__l__, Oc__ob__er, __un__, No__ __mber,</a:t>
            </a:r>
          </a:p>
          <a:p>
            <a:endParaRPr lang="cs-CZ" sz="2400"/>
          </a:p>
          <a:p>
            <a:r>
              <a:rPr lang="cs-CZ" sz="2400" smtClean="0"/>
              <a:t>Se__te__ber, __ece__be__, M__rch, __ug__st </a:t>
            </a:r>
            <a:endParaRPr lang="cs-CZ" sz="2400"/>
          </a:p>
        </p:txBody>
      </p:sp>
      <p:sp>
        <p:nvSpPr>
          <p:cNvPr id="8" name="TextovéPole 7"/>
          <p:cNvSpPr txBox="1"/>
          <p:nvPr/>
        </p:nvSpPr>
        <p:spPr>
          <a:xfrm>
            <a:off x="1277392" y="4873937"/>
            <a:ext cx="56941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mtClean="0">
                <a:solidFill>
                  <a:srgbClr val="002060"/>
                </a:solidFill>
              </a:rPr>
              <a:t>Očísluj pořadí měsíců</a:t>
            </a:r>
            <a:endParaRPr lang="cs-CZ" sz="4000">
              <a:solidFill>
                <a:srgbClr val="002060"/>
              </a:solidFill>
            </a:endParaRPr>
          </a:p>
        </p:txBody>
      </p:sp>
      <p:pic>
        <p:nvPicPr>
          <p:cNvPr id="2050" name="Picture 2" descr="C:\Users\Kolářová\AppData\Local\Microsoft\Windows\Temporary Internet Files\Content.IE5\DE4CGPLA\MC9004345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653136"/>
            <a:ext cx="1584325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7685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7968" y="334652"/>
            <a:ext cx="7125113" cy="924475"/>
          </a:xfrm>
        </p:spPr>
        <p:txBody>
          <a:bodyPr/>
          <a:lstStyle/>
          <a:p>
            <a:r>
              <a:rPr lang="cs-CZ" sz="4000" smtClean="0">
                <a:solidFill>
                  <a:srgbClr val="0070C0"/>
                </a:solidFill>
              </a:rPr>
              <a:t>What´s the date today?</a:t>
            </a:r>
            <a:endParaRPr lang="cs-CZ" sz="4000">
              <a:solidFill>
                <a:srgbClr val="0070C0"/>
              </a:solidFill>
            </a:endParaRPr>
          </a:p>
        </p:txBody>
      </p:sp>
      <p:pic>
        <p:nvPicPr>
          <p:cNvPr id="3074" name="Picture 2" descr="C:\Users\Kolářová\AppData\Local\Microsoft\Windows\Temporary Internet Files\Content.IE5\S7687CZ2\MC9002372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32656"/>
            <a:ext cx="1869541" cy="185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53560" y="4432339"/>
            <a:ext cx="707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21</a:t>
            </a:r>
            <a:endParaRPr lang="cs-CZ" sz="3200"/>
          </a:p>
        </p:txBody>
      </p:sp>
      <p:sp>
        <p:nvSpPr>
          <p:cNvPr id="5" name="TextovéPole 4"/>
          <p:cNvSpPr txBox="1"/>
          <p:nvPr/>
        </p:nvSpPr>
        <p:spPr>
          <a:xfrm>
            <a:off x="8027050" y="2924944"/>
            <a:ext cx="707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31</a:t>
            </a:r>
            <a:endParaRPr lang="cs-CZ" sz="320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1600849"/>
            <a:ext cx="707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3200" smtClean="0"/>
              <a:t>22</a:t>
            </a:r>
            <a:endParaRPr lang="cs-CZ" sz="3200"/>
          </a:p>
        </p:txBody>
      </p:sp>
      <p:sp>
        <p:nvSpPr>
          <p:cNvPr id="7" name="TextovéPole 6"/>
          <p:cNvSpPr txBox="1"/>
          <p:nvPr/>
        </p:nvSpPr>
        <p:spPr>
          <a:xfrm>
            <a:off x="1634116" y="2185599"/>
            <a:ext cx="4459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2</a:t>
            </a:r>
            <a:endParaRPr lang="cs-CZ" sz="3200"/>
          </a:p>
        </p:txBody>
      </p:sp>
      <p:sp>
        <p:nvSpPr>
          <p:cNvPr id="8" name="TextovéPole 7"/>
          <p:cNvSpPr txBox="1"/>
          <p:nvPr/>
        </p:nvSpPr>
        <p:spPr>
          <a:xfrm>
            <a:off x="7092279" y="3509719"/>
            <a:ext cx="4459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1</a:t>
            </a:r>
            <a:endParaRPr lang="cs-CZ" sz="3200"/>
          </a:p>
        </p:txBody>
      </p:sp>
      <p:sp>
        <p:nvSpPr>
          <p:cNvPr id="10" name="TextovéPole 9"/>
          <p:cNvSpPr txBox="1"/>
          <p:nvPr/>
        </p:nvSpPr>
        <p:spPr>
          <a:xfrm>
            <a:off x="6261226" y="1536284"/>
            <a:ext cx="4459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3</a:t>
            </a:r>
            <a:endParaRPr lang="cs-CZ" sz="3200"/>
          </a:p>
        </p:txBody>
      </p:sp>
      <p:sp>
        <p:nvSpPr>
          <p:cNvPr id="11" name="TextovéPole 10"/>
          <p:cNvSpPr txBox="1"/>
          <p:nvPr/>
        </p:nvSpPr>
        <p:spPr>
          <a:xfrm>
            <a:off x="6961634" y="2390342"/>
            <a:ext cx="707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23</a:t>
            </a:r>
            <a:endParaRPr lang="cs-CZ" sz="3200"/>
          </a:p>
        </p:txBody>
      </p:sp>
      <p:sp>
        <p:nvSpPr>
          <p:cNvPr id="12" name="TextovéPole 11"/>
          <p:cNvSpPr txBox="1"/>
          <p:nvPr/>
        </p:nvSpPr>
        <p:spPr>
          <a:xfrm>
            <a:off x="1114503" y="2827575"/>
            <a:ext cx="1223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mtClean="0"/>
              <a:t>24</a:t>
            </a:r>
            <a:endParaRPr lang="cs-CZ" sz="3200"/>
          </a:p>
        </p:txBody>
      </p:sp>
      <p:sp>
        <p:nvSpPr>
          <p:cNvPr id="13" name="TextovéPole 12"/>
          <p:cNvSpPr txBox="1"/>
          <p:nvPr/>
        </p:nvSpPr>
        <p:spPr>
          <a:xfrm>
            <a:off x="610209" y="1308461"/>
            <a:ext cx="707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15</a:t>
            </a:r>
            <a:endParaRPr lang="cs-CZ" sz="3200"/>
          </a:p>
        </p:txBody>
      </p:sp>
      <p:sp>
        <p:nvSpPr>
          <p:cNvPr id="15" name="TextovéPole 14"/>
          <p:cNvSpPr txBox="1"/>
          <p:nvPr/>
        </p:nvSpPr>
        <p:spPr>
          <a:xfrm>
            <a:off x="683568" y="2121059"/>
            <a:ext cx="707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17</a:t>
            </a:r>
            <a:endParaRPr lang="cs-CZ" sz="3200"/>
          </a:p>
        </p:txBody>
      </p:sp>
      <p:sp>
        <p:nvSpPr>
          <p:cNvPr id="16" name="TextovéPole 15"/>
          <p:cNvSpPr txBox="1"/>
          <p:nvPr/>
        </p:nvSpPr>
        <p:spPr>
          <a:xfrm>
            <a:off x="683568" y="4094494"/>
            <a:ext cx="707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28</a:t>
            </a:r>
            <a:endParaRPr lang="cs-CZ" sz="3200"/>
          </a:p>
        </p:txBody>
      </p:sp>
      <p:sp>
        <p:nvSpPr>
          <p:cNvPr id="17" name="TextovéPole 16"/>
          <p:cNvSpPr txBox="1"/>
          <p:nvPr/>
        </p:nvSpPr>
        <p:spPr>
          <a:xfrm>
            <a:off x="1857094" y="4432339"/>
            <a:ext cx="707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12</a:t>
            </a:r>
            <a:endParaRPr lang="cs-CZ" sz="3200"/>
          </a:p>
        </p:txBody>
      </p:sp>
      <p:sp>
        <p:nvSpPr>
          <p:cNvPr id="18" name="TextovéPole 17"/>
          <p:cNvSpPr txBox="1"/>
          <p:nvPr/>
        </p:nvSpPr>
        <p:spPr>
          <a:xfrm>
            <a:off x="7668879" y="4581128"/>
            <a:ext cx="707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29</a:t>
            </a:r>
            <a:endParaRPr lang="cs-CZ" sz="3200"/>
          </a:p>
        </p:txBody>
      </p:sp>
      <p:sp>
        <p:nvSpPr>
          <p:cNvPr id="19" name="TextovéPole 18"/>
          <p:cNvSpPr txBox="1"/>
          <p:nvPr/>
        </p:nvSpPr>
        <p:spPr>
          <a:xfrm>
            <a:off x="7976733" y="3909828"/>
            <a:ext cx="707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11</a:t>
            </a:r>
            <a:endParaRPr lang="cs-CZ" sz="3200"/>
          </a:p>
        </p:txBody>
      </p:sp>
      <p:sp>
        <p:nvSpPr>
          <p:cNvPr id="20" name="TextovéPole 19"/>
          <p:cNvSpPr txBox="1"/>
          <p:nvPr/>
        </p:nvSpPr>
        <p:spPr>
          <a:xfrm>
            <a:off x="899592" y="5949280"/>
            <a:ext cx="65197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smtClean="0">
                <a:solidFill>
                  <a:srgbClr val="002060"/>
                </a:solidFill>
              </a:rPr>
              <a:t>It´s the ____ of/ October/.</a:t>
            </a:r>
            <a:endParaRPr lang="cs-CZ" sz="3600">
              <a:solidFill>
                <a:srgbClr val="002060"/>
              </a:solidFill>
            </a:endParaRPr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21597626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1726449" y="3509719"/>
            <a:ext cx="707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16</a:t>
            </a: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val="905623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smtClean="0"/>
              <a:t>Ilustrace:</a:t>
            </a:r>
          </a:p>
          <a:p>
            <a:pPr marL="0" indent="0">
              <a:buNone/>
            </a:pPr>
            <a:endParaRPr lang="cs-CZ" sz="2400"/>
          </a:p>
          <a:p>
            <a:pPr marL="0" indent="0">
              <a:buNone/>
            </a:pPr>
            <a:r>
              <a:rPr lang="cs-CZ" sz="2400" smtClean="0">
                <a:hlinkClick r:id="rId2"/>
              </a:rPr>
              <a:t>www.office.microsoft.com</a:t>
            </a:r>
            <a:endParaRPr lang="cs-CZ" sz="2400" smtClean="0"/>
          </a:p>
          <a:p>
            <a:pPr marL="0" indent="0">
              <a:buNone/>
            </a:pP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1576682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125</TotalTime>
  <Words>227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Summer</vt:lpstr>
      <vt:lpstr>Motiv systému Office</vt:lpstr>
      <vt:lpstr>Prezentace aplikace PowerPoint</vt:lpstr>
      <vt:lpstr>Anotace:</vt:lpstr>
      <vt:lpstr>DATES  Anglický jazyk pro 4.ročník  </vt:lpstr>
      <vt:lpstr>Obsah:</vt:lpstr>
      <vt:lpstr>Přiřaď:</vt:lpstr>
      <vt:lpstr>Prezentace aplikace PowerPoint</vt:lpstr>
      <vt:lpstr>Doplň chybějící písmena:</vt:lpstr>
      <vt:lpstr>What´s the date today?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Přiřaď:</dc:title>
  <dc:creator>Kolářová</dc:creator>
  <cp:lastModifiedBy>Kolářová</cp:lastModifiedBy>
  <cp:revision>19</cp:revision>
  <dcterms:created xsi:type="dcterms:W3CDTF">2011-10-22T09:53:32Z</dcterms:created>
  <dcterms:modified xsi:type="dcterms:W3CDTF">2011-11-09T16:47:48Z</dcterms:modified>
</cp:coreProperties>
</file>