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17" r:id="rId4"/>
    <p:sldId id="311" r:id="rId5"/>
    <p:sldId id="314" r:id="rId6"/>
    <p:sldId id="315" r:id="rId7"/>
    <p:sldId id="316" r:id="rId8"/>
    <p:sldId id="30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7GkYXQ9eU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338108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VY_32_INOVACE_11A_4_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Sámova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říše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 22. 11.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2011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 o Sámově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říši. Obrazový a zvukový materiál je zpestřením výkladu a slouží k vytvoří kvalitnější a konkrétnější představy o tomto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kmenovém svazu.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Raný středověk - Dějiny významných států a národů v Evropě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Sámova říše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7920880" cy="6584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28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Sámova říše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Slované, žijící na našem území od 6. století, ohrožováni bojovnými kočovníky Avary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r. 623 povstání proti Avarům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pomoc franckého kupce Sáma – zvolen panovníkem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19350"/>
            <a:ext cx="182880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Sámova říše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608512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>
                <a:latin typeface="Bookman Old Style" pitchFamily="18" charset="0"/>
              </a:rPr>
              <a:t>kmenový svaz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vznik Sámovy říše = znepokojení franckého panovníka Dagoberta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r. 631 bitva u </a:t>
            </a:r>
            <a:r>
              <a:rPr lang="cs-CZ" sz="2400" dirty="0" err="1" smtClean="0">
                <a:latin typeface="Bookman Old Style" pitchFamily="18" charset="0"/>
              </a:rPr>
              <a:t>Wogastisburgu</a:t>
            </a:r>
            <a:r>
              <a:rPr lang="cs-CZ" sz="2400" dirty="0" smtClean="0">
                <a:latin typeface="Bookman Old Style" pitchFamily="18" charset="0"/>
              </a:rPr>
              <a:t> – Slované vyhráli nad početnějším a lépe vyzbrojeným franckým vojskem </a:t>
            </a:r>
          </a:p>
        </p:txBody>
      </p:sp>
    </p:spTree>
    <p:extLst>
      <p:ext uri="{BB962C8B-B14F-4D97-AF65-F5344CB8AC3E}">
        <p14:creationId xmlns:p14="http://schemas.microsoft.com/office/powerpoint/2010/main" val="20175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Sámova říše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neznámý přesný rozsah Sámovy říše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zahrnovala dnešní Čechy a Moravu, možná i západní Slovensko 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není to ještě skutečný stát (kmenový svaz)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Sámova smrt = rozpad říše </a:t>
            </a:r>
          </a:p>
        </p:txBody>
      </p:sp>
    </p:spTree>
    <p:extLst>
      <p:ext uri="{BB962C8B-B14F-4D97-AF65-F5344CB8AC3E}">
        <p14:creationId xmlns:p14="http://schemas.microsoft.com/office/powerpoint/2010/main" val="183454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/>
          <a:lstStyle/>
          <a:p>
            <a:pPr algn="ctr"/>
            <a:r>
              <a:rPr lang="cs-CZ" b="1" dirty="0" smtClean="0">
                <a:hlinkClick r:id="rId3"/>
              </a:rPr>
              <a:t>Sámova říše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0734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387399"/>
              </p:ext>
            </p:extLst>
          </p:nvPr>
        </p:nvGraphicFramePr>
        <p:xfrm>
          <a:off x="683568" y="3233738"/>
          <a:ext cx="8136904" cy="259591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8002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Sámova říše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http://www.youtube.com/watch?v=I7GkYXQ9eUM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http://cs.wikipedia.org/wiki/Soubor:S%C3%A1mova_%C5%99%C3%AD%C5%A1e.png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</a:t>
                      </a:r>
                      <a:r>
                        <a:rPr lang="cs-CZ" sz="1100" smtClean="0">
                          <a:effectLst/>
                        </a:rPr>
                        <a:t>Dostupný na WWW: http://cs.wikipedia.org/wiki/Soubor:Samo1.jpg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1056</TotalTime>
  <Words>237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Raný středověk - Dějiny významných států a národů v Evropě</vt:lpstr>
      <vt:lpstr>Prezentace aplikace PowerPoint</vt:lpstr>
      <vt:lpstr>Sámova říše</vt:lpstr>
      <vt:lpstr>Sámova říše</vt:lpstr>
      <vt:lpstr>Sámova říše</vt:lpstr>
      <vt:lpstr>Dějiny udatného českého národa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73</cp:revision>
  <dcterms:created xsi:type="dcterms:W3CDTF">2012-04-04T05:08:45Z</dcterms:created>
  <dcterms:modified xsi:type="dcterms:W3CDTF">2013-01-04T08:42:51Z</dcterms:modified>
</cp:coreProperties>
</file>