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33" r:id="rId3"/>
    <p:sldId id="322" r:id="rId4"/>
    <p:sldId id="334" r:id="rId5"/>
    <p:sldId id="323" r:id="rId6"/>
    <p:sldId id="335" r:id="rId7"/>
    <p:sldId id="332" r:id="rId8"/>
    <p:sldId id="30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r17UzHqv4s" TargetMode="External"/><Relationship Id="rId2" Type="http://schemas.openxmlformats.org/officeDocument/2006/relationships/hyperlink" Target="http://www.youtube.com/watch?v=h7tInzzh86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rqORuJrezL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405655"/>
              </p:ext>
            </p:extLst>
          </p:nvPr>
        </p:nvGraphicFramePr>
        <p:xfrm>
          <a:off x="1368425" y="2924944"/>
          <a:ext cx="6405925" cy="287655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VY_32_INOVACE_11A_7_První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čeští králové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6. 12.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2011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DUM je určen k  výkladu učiva o prvních králích  v českých zemích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. Obrazový a zvukový materiál je nejen zpestřením výkladu, ale i plní funkci propojení informací s konkrétní představou o podobě panovníka.</a:t>
                      </a:r>
                      <a:endParaRPr lang="cs-CZ" sz="120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král Vratislav II.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syn Břetislava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 době jeho vlády – boj o investituru               mezi císařem a papežem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Vratislav věrný císaři 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odměna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>
                <a:latin typeface="Bookman Old Style" pitchFamily="18" charset="0"/>
              </a:rPr>
              <a:t> 1085 udělení královského titulu (nedědičný)</a:t>
            </a:r>
            <a:endParaRPr lang="cs-CZ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12776"/>
            <a:ext cx="188595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155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král Vladislav II.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vnuk Vratislava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pomoc císaři Svaté říše římské Fridrichu Barbarossovi v bojích v severní Itálii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odměna r. 1158 královský titul (dědičný)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královský titul se nepodařilo po smrti Vladislava udržet</a:t>
            </a:r>
          </a:p>
        </p:txBody>
      </p:sp>
    </p:spTree>
    <p:extLst>
      <p:ext uri="{BB962C8B-B14F-4D97-AF65-F5344CB8AC3E}">
        <p14:creationId xmlns:p14="http://schemas.microsoft.com/office/powerpoint/2010/main" val="205314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Čechové před Milánem roku 1158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550603" cy="4928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830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král Přemysl Otakar I.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mladší syn krále Vladislava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ve Svaté říši římské boje o trůn, Přemysl Otakar I. na straně syna Fridricha Barbarossy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odměna – r. 1198 dědičný královský titul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r. 1212 – písemné potvrzení královského titulu – Zlatá bula sicilská</a:t>
            </a:r>
          </a:p>
        </p:txBody>
      </p:sp>
    </p:spTree>
    <p:extLst>
      <p:ext uri="{BB962C8B-B14F-4D97-AF65-F5344CB8AC3E}">
        <p14:creationId xmlns:p14="http://schemas.microsoft.com/office/powerpoint/2010/main" val="187867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5459622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Přemysl Otakar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42174"/>
            <a:ext cx="3059832" cy="3963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662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Dějiny udatného národa českého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92896"/>
            <a:ext cx="8280920" cy="360040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  <a:hlinkClick r:id="rId2"/>
              </a:rPr>
              <a:t>Vratislav II.</a:t>
            </a:r>
            <a:endParaRPr lang="cs-CZ" sz="23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  <a:hlinkClick r:id="rId3"/>
              </a:rPr>
              <a:t>Vladislav II.</a:t>
            </a:r>
            <a:endParaRPr lang="cs-CZ" sz="23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  <a:hlinkClick r:id="rId4"/>
              </a:rPr>
              <a:t>Přemysl Otakar I.</a:t>
            </a:r>
            <a:endParaRPr lang="cs-CZ" sz="23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3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3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3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28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4464040"/>
              </p:ext>
            </p:extLst>
          </p:nvPr>
        </p:nvGraphicFramePr>
        <p:xfrm>
          <a:off x="683568" y="3233738"/>
          <a:ext cx="8136904" cy="349471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656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Vratislav II.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http://www.youtube.com/watch?v=h7tInzzh86A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Vladislav II.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http://www.youtube.com/watch?v=Br17UzHqv4s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Přemysl Otakar I.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http://www.youtube.com/watch?v=rqORuJrezLY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ACOMA.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http://cs.wikipedia.org/wiki/Soubor:PremyslOtakarI_Parleruvnahrobek.jpg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http://cs.wikipedia.org/wiki/Soubor:Premek(2).jpg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http://cs.wikipedia.org/wiki/Soubor:W_vratislav_ii_198_320.jpeg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http://cs.wikipedia.org/wiki/Soubor:MilanvaldislavII.jpg </a:t>
                      </a:r>
                      <a:endParaRPr lang="cs-CZ" sz="1100" b="1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1753</TotalTime>
  <Words>347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král Vratislav II.</vt:lpstr>
      <vt:lpstr>král Vladislav II.</vt:lpstr>
      <vt:lpstr>Čechové před Milánem roku 1158</vt:lpstr>
      <vt:lpstr>král Přemysl Otakar I.</vt:lpstr>
      <vt:lpstr>                               Přemysl Otakar I.</vt:lpstr>
      <vt:lpstr>Dějiny udatného národa českého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91</cp:revision>
  <dcterms:created xsi:type="dcterms:W3CDTF">2012-04-04T05:08:45Z</dcterms:created>
  <dcterms:modified xsi:type="dcterms:W3CDTF">2013-01-04T08:44:42Z</dcterms:modified>
</cp:coreProperties>
</file>