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1"/>
  </p:notesMasterIdLst>
  <p:sldIdLst>
    <p:sldId id="264" r:id="rId3"/>
    <p:sldId id="261" r:id="rId4"/>
    <p:sldId id="256" r:id="rId5"/>
    <p:sldId id="260" r:id="rId6"/>
    <p:sldId id="257" r:id="rId7"/>
    <p:sldId id="258" r:id="rId8"/>
    <p:sldId id="259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3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VY_22_INOVACE_07_Otázky 1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Téma:Otázky 1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5.ročník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E50ABF-F00B-4962-885A-DB0D9DC3E759}" type="presOf" srcId="{DAEA276B-ECF9-46F6-A7D3-4693B2D32BC4}" destId="{CDED6FE3-AD8F-4ACC-B6B8-710EDDD97598}" srcOrd="0" destOrd="0" presId="urn:microsoft.com/office/officeart/2005/8/layout/target3"/>
    <dgm:cxn modelId="{E0864C62-F894-4CFD-88E7-F2E2C0DEB270}" type="presOf" srcId="{C73C7642-F245-4585-8F88-243F9FAEF6CA}" destId="{AA41A67C-3D3F-4AE9-9E0F-5D7F7BB2E741}" srcOrd="1" destOrd="0" presId="urn:microsoft.com/office/officeart/2005/8/layout/target3"/>
    <dgm:cxn modelId="{429494A4-89D6-4BAC-B83D-658668E8A78E}" type="presOf" srcId="{019433A1-1324-4DE1-9E6F-32B851095F74}" destId="{E7297F21-D4FD-4A41-AE58-814D01A6B5E7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4A70E1C6-C90C-4110-8263-1CC40AB44AE2}" type="presOf" srcId="{DAEA276B-ECF9-46F6-A7D3-4693B2D32BC4}" destId="{F69A1436-182C-465B-AD7F-FE48E0C090C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4DC6132B-A40B-4F1C-9E7C-573DB8135542}" type="presOf" srcId="{FBBFC3EA-9D9D-4F3A-BEA6-9C2C0E46BF20}" destId="{832BF48F-0145-4429-9E02-8FCA946CCE9E}" srcOrd="1" destOrd="0" presId="urn:microsoft.com/office/officeart/2005/8/layout/target3"/>
    <dgm:cxn modelId="{1CF7AE81-A08C-46C4-B52A-A19BAF227BCE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CBE6035-F9AC-49D2-9726-B72215FEB49F}" type="presOf" srcId="{EBC41103-E2E5-4D48-9B4B-425520D3D098}" destId="{50C2F88D-8688-44C2-A854-691F34009D3B}" srcOrd="0" destOrd="0" presId="urn:microsoft.com/office/officeart/2005/8/layout/target3"/>
    <dgm:cxn modelId="{C04D6CE4-E7B9-4561-9B7C-243EB033C29C}" type="presOf" srcId="{445C7998-7549-48B0-BD68-D4F0167F02E5}" destId="{BC35EE03-4121-4EF9-923D-7CB6D30D358D}" srcOrd="0" destOrd="0" presId="urn:microsoft.com/office/officeart/2005/8/layout/target3"/>
    <dgm:cxn modelId="{DA572C5E-CD0F-42E8-AAB7-495AEAFCD345}" type="presOf" srcId="{EBC41103-E2E5-4D48-9B4B-425520D3D098}" destId="{F969C235-9271-4D34-B740-D627A121CAD0}" srcOrd="1" destOrd="0" presId="urn:microsoft.com/office/officeart/2005/8/layout/target3"/>
    <dgm:cxn modelId="{E498252F-11B8-456F-9E31-7E311B7A0D80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2C62317-82CB-44E2-AF4E-15BFC6CA4C42}" type="presOf" srcId="{019433A1-1324-4DE1-9E6F-32B851095F74}" destId="{A3817367-F2BC-482F-8832-FA00B51DCCF3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45CC6B07-0F23-4080-BED8-E1479FF2FCF4}" type="presOf" srcId="{C73C7642-F245-4585-8F88-243F9FAEF6CA}" destId="{97289DF2-90F4-4EC2-A9FC-633B00BAB610}" srcOrd="0" destOrd="0" presId="urn:microsoft.com/office/officeart/2005/8/layout/target3"/>
    <dgm:cxn modelId="{6CA9B1A6-7E7D-4439-AAB6-EEEDBF895FD7}" type="presOf" srcId="{445C7998-7549-48B0-BD68-D4F0167F02E5}" destId="{4D19AB04-24FA-40C2-B203-52AE3D15E171}" srcOrd="1" destOrd="0" presId="urn:microsoft.com/office/officeart/2005/8/layout/target3"/>
    <dgm:cxn modelId="{498E0653-3923-4A94-84D3-EAA55C4A578D}" type="presParOf" srcId="{71045F8C-00FA-488E-A7BD-E2E6753D979D}" destId="{3577EC6B-C980-4F34-8C69-4365E7B8FC8C}" srcOrd="0" destOrd="0" presId="urn:microsoft.com/office/officeart/2005/8/layout/target3"/>
    <dgm:cxn modelId="{20928C16-39ED-4C7A-B1C1-3CD87C01EDE8}" type="presParOf" srcId="{71045F8C-00FA-488E-A7BD-E2E6753D979D}" destId="{6940EB87-DC1D-4BC3-9408-9AC2E1FFC039}" srcOrd="1" destOrd="0" presId="urn:microsoft.com/office/officeart/2005/8/layout/target3"/>
    <dgm:cxn modelId="{507B8320-1C4E-4D6F-98A7-182E528EC8E7}" type="presParOf" srcId="{71045F8C-00FA-488E-A7BD-E2E6753D979D}" destId="{BC35EE03-4121-4EF9-923D-7CB6D30D358D}" srcOrd="2" destOrd="0" presId="urn:microsoft.com/office/officeart/2005/8/layout/target3"/>
    <dgm:cxn modelId="{C3669AE0-67A4-4CB4-8A3E-18072BFBA25C}" type="presParOf" srcId="{71045F8C-00FA-488E-A7BD-E2E6753D979D}" destId="{C95EEA27-3CBF-4645-A92D-9D8AF5C1CBFC}" srcOrd="3" destOrd="0" presId="urn:microsoft.com/office/officeart/2005/8/layout/target3"/>
    <dgm:cxn modelId="{65BB7D09-57BE-4500-BB93-EA5747BD179B}" type="presParOf" srcId="{71045F8C-00FA-488E-A7BD-E2E6753D979D}" destId="{851BB866-B6AE-4566-893F-4C635BA974FC}" srcOrd="4" destOrd="0" presId="urn:microsoft.com/office/officeart/2005/8/layout/target3"/>
    <dgm:cxn modelId="{EB1570DC-33BB-47C9-B4E0-49DD8F6C8086}" type="presParOf" srcId="{71045F8C-00FA-488E-A7BD-E2E6753D979D}" destId="{643EA938-EDE0-4533-ACCC-D2BD6F3A527C}" srcOrd="5" destOrd="0" presId="urn:microsoft.com/office/officeart/2005/8/layout/target3"/>
    <dgm:cxn modelId="{49090BAF-1936-42D8-89D6-28E17E051DD9}" type="presParOf" srcId="{71045F8C-00FA-488E-A7BD-E2E6753D979D}" destId="{92F31B18-D66D-4CC7-89B9-378928DE877D}" srcOrd="6" destOrd="0" presId="urn:microsoft.com/office/officeart/2005/8/layout/target3"/>
    <dgm:cxn modelId="{0D3D65C5-920C-4278-8CEB-93788CA7637B}" type="presParOf" srcId="{71045F8C-00FA-488E-A7BD-E2E6753D979D}" destId="{902074E1-B931-4618-97F1-FADBE82E9C3C}" srcOrd="7" destOrd="0" presId="urn:microsoft.com/office/officeart/2005/8/layout/target3"/>
    <dgm:cxn modelId="{49AFC2FC-6328-47A2-A7DD-26A918FC3BDD}" type="presParOf" srcId="{71045F8C-00FA-488E-A7BD-E2E6753D979D}" destId="{A3817367-F2BC-482F-8832-FA00B51DCCF3}" srcOrd="8" destOrd="0" presId="urn:microsoft.com/office/officeart/2005/8/layout/target3"/>
    <dgm:cxn modelId="{B752987F-1ADD-432F-BD55-BA3122CF292F}" type="presParOf" srcId="{71045F8C-00FA-488E-A7BD-E2E6753D979D}" destId="{626ABFF6-56C8-4386-B662-68EC364EED9D}" srcOrd="9" destOrd="0" presId="urn:microsoft.com/office/officeart/2005/8/layout/target3"/>
    <dgm:cxn modelId="{94B8E63A-B895-41B7-A84C-249C8E33E00C}" type="presParOf" srcId="{71045F8C-00FA-488E-A7BD-E2E6753D979D}" destId="{6DB11F1C-D028-4800-9625-6611CA9DE6D4}" srcOrd="10" destOrd="0" presId="urn:microsoft.com/office/officeart/2005/8/layout/target3"/>
    <dgm:cxn modelId="{64035554-DAC8-4789-BB2C-8263B09A17E7}" type="presParOf" srcId="{71045F8C-00FA-488E-A7BD-E2E6753D979D}" destId="{CDED6FE3-AD8F-4ACC-B6B8-710EDDD97598}" srcOrd="11" destOrd="0" presId="urn:microsoft.com/office/officeart/2005/8/layout/target3"/>
    <dgm:cxn modelId="{E597E3F6-9A69-4BC0-9755-AED7514A6148}" type="presParOf" srcId="{71045F8C-00FA-488E-A7BD-E2E6753D979D}" destId="{397AC6D7-84A6-4150-958F-83C92D9ACF38}" srcOrd="12" destOrd="0" presId="urn:microsoft.com/office/officeart/2005/8/layout/target3"/>
    <dgm:cxn modelId="{0301EA41-F988-4E0B-A523-432F96534563}" type="presParOf" srcId="{71045F8C-00FA-488E-A7BD-E2E6753D979D}" destId="{D7419528-33A6-416D-9E64-B3F7915C5149}" srcOrd="13" destOrd="0" presId="urn:microsoft.com/office/officeart/2005/8/layout/target3"/>
    <dgm:cxn modelId="{03C893ED-1C62-4037-8D3A-77DBA2EBECF0}" type="presParOf" srcId="{71045F8C-00FA-488E-A7BD-E2E6753D979D}" destId="{97289DF2-90F4-4EC2-A9FC-633B00BAB610}" srcOrd="14" destOrd="0" presId="urn:microsoft.com/office/officeart/2005/8/layout/target3"/>
    <dgm:cxn modelId="{9427D40A-7C7D-433D-AD8B-9F6D3598989E}" type="presParOf" srcId="{71045F8C-00FA-488E-A7BD-E2E6753D979D}" destId="{234EBA9D-95B4-4C20-A84E-6F65F1085DC6}" srcOrd="15" destOrd="0" presId="urn:microsoft.com/office/officeart/2005/8/layout/target3"/>
    <dgm:cxn modelId="{E245CFDC-635D-4D77-9E76-1C909F283C68}" type="presParOf" srcId="{71045F8C-00FA-488E-A7BD-E2E6753D979D}" destId="{12255512-213F-41DF-90A6-8B4CD74A2B52}" srcOrd="16" destOrd="0" presId="urn:microsoft.com/office/officeart/2005/8/layout/target3"/>
    <dgm:cxn modelId="{9443571B-02ED-4D6A-92FE-8D5F8D1B1ED3}" type="presParOf" srcId="{71045F8C-00FA-488E-A7BD-E2E6753D979D}" destId="{50C2F88D-8688-44C2-A854-691F34009D3B}" srcOrd="17" destOrd="0" presId="urn:microsoft.com/office/officeart/2005/8/layout/target3"/>
    <dgm:cxn modelId="{6341C386-1EBC-4EF6-9228-BC76B6617D06}" type="presParOf" srcId="{71045F8C-00FA-488E-A7BD-E2E6753D979D}" destId="{4D19AB04-24FA-40C2-B203-52AE3D15E171}" srcOrd="18" destOrd="0" presId="urn:microsoft.com/office/officeart/2005/8/layout/target3"/>
    <dgm:cxn modelId="{B9335C22-5F2B-41A9-8FC1-B2ED177A083B}" type="presParOf" srcId="{71045F8C-00FA-488E-A7BD-E2E6753D979D}" destId="{832BF48F-0145-4429-9E02-8FCA946CCE9E}" srcOrd="19" destOrd="0" presId="urn:microsoft.com/office/officeart/2005/8/layout/target3"/>
    <dgm:cxn modelId="{379DAFC6-135E-41DA-883A-1A848B1EC739}" type="presParOf" srcId="{71045F8C-00FA-488E-A7BD-E2E6753D979D}" destId="{E7297F21-D4FD-4A41-AE58-814D01A6B5E7}" srcOrd="20" destOrd="0" presId="urn:microsoft.com/office/officeart/2005/8/layout/target3"/>
    <dgm:cxn modelId="{DE5A3A16-E921-406B-AD93-FE52CCD69C3B}" type="presParOf" srcId="{71045F8C-00FA-488E-A7BD-E2E6753D979D}" destId="{F69A1436-182C-465B-AD7F-FE48E0C090C1}" srcOrd="21" destOrd="0" presId="urn:microsoft.com/office/officeart/2005/8/layout/target3"/>
    <dgm:cxn modelId="{F2074C2A-94C9-4769-964A-FF1CC729E128}" type="presParOf" srcId="{71045F8C-00FA-488E-A7BD-E2E6753D979D}" destId="{AA41A67C-3D3F-4AE9-9E0F-5D7F7BB2E741}" srcOrd="22" destOrd="0" presId="urn:microsoft.com/office/officeart/2005/8/layout/target3"/>
    <dgm:cxn modelId="{EEF2D9F9-B4C3-4E31-B821-AEFC0D715BF7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VY_22_INOVACE_07_Otázky 1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5.ročník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Téma:Otázky 1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B74321-6AB4-4C67-BE85-D2CAB24E640C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56960E-9EDF-41C7-A204-63EF1A1E59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2819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Používejte</a:t>
            </a:r>
            <a:r>
              <a:rPr lang="cs-CZ" baseline="0" smtClean="0"/>
              <a:t> krátké odpovědi se staženými tvary.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56960E-9EDF-41C7-A204-63EF1A1E59B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55036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Připomenout</a:t>
            </a:r>
            <a:r>
              <a:rPr lang="cs-CZ" baseline="0" smtClean="0"/>
              <a:t> užití pouze krátkých tvarů.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56960E-9EDF-41C7-A204-63EF1A1E59B0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56096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15DFE97-EAF3-4F58-800B-50A2FC9661DE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653703B-19B6-40D3-B48C-17D0EBFA2A1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5DFE97-EAF3-4F58-800B-50A2FC9661DE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53703B-19B6-40D3-B48C-17D0EBFA2A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15DFE97-EAF3-4F58-800B-50A2FC9661DE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8653703B-19B6-40D3-B48C-17D0EBFA2A1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5DFE97-EAF3-4F58-800B-50A2FC9661DE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53703B-19B6-40D3-B48C-17D0EBFA2A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5DFE97-EAF3-4F58-800B-50A2FC9661DE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53703B-19B6-40D3-B48C-17D0EBFA2A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5DFE97-EAF3-4F58-800B-50A2FC9661DE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53703B-19B6-40D3-B48C-17D0EBFA2A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15DFE97-EAF3-4F58-800B-50A2FC9661DE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53703B-19B6-40D3-B48C-17D0EBFA2A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5DFE97-EAF3-4F58-800B-50A2FC9661DE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53703B-19B6-40D3-B48C-17D0EBFA2A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5DFE97-EAF3-4F58-800B-50A2FC9661DE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53703B-19B6-40D3-B48C-17D0EBFA2A1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5DFE97-EAF3-4F58-800B-50A2FC9661DE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53703B-19B6-40D3-B48C-17D0EBFA2A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E15DFE97-EAF3-4F58-800B-50A2FC9661DE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653703B-19B6-40D3-B48C-17D0EBFA2A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3336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2485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9564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6658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0418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5080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3761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694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859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500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3873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E15DFE97-EAF3-4F58-800B-50A2FC9661DE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653703B-19B6-40D3-B48C-17D0EBFA2A1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2099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2672834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4004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mtClean="0"/>
              <a:t>Materiál je určen pro 5.ročník/učebnice </a:t>
            </a:r>
            <a:r>
              <a:rPr lang="cs-CZ" smtClean="0"/>
              <a:t>Project 1-unit </a:t>
            </a:r>
            <a:r>
              <a:rPr lang="cs-CZ" smtClean="0"/>
              <a:t>2/</a:t>
            </a:r>
          </a:p>
          <a:p>
            <a:pPr>
              <a:buFont typeface="Wingdings" pitchFamily="2" charset="2"/>
              <a:buChar char="q"/>
            </a:pPr>
            <a:r>
              <a:rPr lang="cs-CZ" smtClean="0"/>
              <a:t>Procvičujeme krátké odpovědi se staženými tvary slovesa TO BE.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/Yes-No guestions/</a:t>
            </a:r>
          </a:p>
          <a:p>
            <a:pPr>
              <a:buFont typeface="Wingdings" pitchFamily="2" charset="2"/>
              <a:buChar char="q"/>
            </a:pPr>
            <a:r>
              <a:rPr lang="cs-CZ" smtClean="0"/>
              <a:t>Po procvičení formou hry následuje samostatná práce</a:t>
            </a:r>
          </a:p>
          <a:p>
            <a:pPr>
              <a:buFont typeface="Wingdings" pitchFamily="2" charset="2"/>
              <a:buChar char="q"/>
            </a:pPr>
            <a:r>
              <a:rPr lang="cs-CZ" smtClean="0"/>
              <a:t>Pracujeme s interaktivní </a:t>
            </a:r>
            <a:r>
              <a:rPr lang="cs-CZ" smtClean="0"/>
              <a:t>tabulí</a:t>
            </a:r>
          </a:p>
          <a:p>
            <a:pPr>
              <a:buFont typeface="Wingdings" pitchFamily="2" charset="2"/>
              <a:buChar char="q"/>
            </a:pPr>
            <a:r>
              <a:rPr lang="cs-CZ" smtClean="0"/>
              <a:t>Inovace:materiál vybízí k aktivnímu osvojení učiva prostřednictvím interaktivní tabule</a:t>
            </a:r>
            <a:r>
              <a:rPr lang="cs-CZ" smtClean="0"/>
              <a:t>   </a:t>
            </a:r>
            <a:endParaRPr lang="cs-CZ" smtClean="0"/>
          </a:p>
          <a:p>
            <a:pPr marL="0" indent="0">
              <a:buNone/>
            </a:pPr>
            <a:endParaRPr lang="cs-CZ" smtClean="0"/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9162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Otázky 1</a:t>
            </a:r>
            <a:r>
              <a:rPr lang="cs-CZ" smtClean="0"/>
              <a:t/>
            </a:r>
            <a:br>
              <a:rPr lang="cs-CZ" smtClean="0"/>
            </a:br>
            <a:r>
              <a:rPr lang="cs-CZ"/>
              <a:t/>
            </a:r>
            <a:br>
              <a:rPr lang="cs-CZ"/>
            </a:br>
            <a:r>
              <a:rPr lang="cs-CZ" sz="2400" smtClean="0"/>
              <a:t>anglický jazyk pro 5.ročník</a:t>
            </a:r>
            <a:endParaRPr lang="cs-CZ" sz="240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Mgr.Olga Kolářová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9091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mtClean="0"/>
              <a:t>Hra</a:t>
            </a:r>
          </a:p>
          <a:p>
            <a:pPr marL="514350" indent="-514350">
              <a:buFont typeface="+mj-lt"/>
              <a:buAutoNum type="alphaLcParenR"/>
            </a:pPr>
            <a:r>
              <a:rPr lang="cs-CZ" smtClean="0"/>
              <a:t>Pravidla hry</a:t>
            </a:r>
          </a:p>
          <a:p>
            <a:pPr marL="514350" indent="-514350">
              <a:buFont typeface="+mj-lt"/>
              <a:buAutoNum type="alphaLcParenR"/>
            </a:pPr>
            <a:r>
              <a:rPr lang="cs-CZ" smtClean="0"/>
              <a:t>Herní plán-otázky</a:t>
            </a:r>
          </a:p>
          <a:p>
            <a:pPr marL="514350" indent="-514350">
              <a:buFont typeface="+mj-lt"/>
              <a:buAutoNum type="alphaLcParenR"/>
            </a:pPr>
            <a:endParaRPr lang="cs-CZ"/>
          </a:p>
          <a:p>
            <a:pPr>
              <a:buFont typeface="Wingdings" pitchFamily="2" charset="2"/>
              <a:buChar char="q"/>
            </a:pPr>
            <a:r>
              <a:rPr lang="cs-CZ" smtClean="0"/>
              <a:t>Samostatná práce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/napiš odpovědi na otázky/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732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Wave or wait!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mtClean="0"/>
              <a:t>Zahrajte si hru.</a:t>
            </a:r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r>
              <a:rPr lang="cs-CZ" smtClean="0"/>
              <a:t>1 žák přečte otázku.Chceš-li odpovědět 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ANO-mávej rukama nad hlavou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Ne-čekáš s podepřenou hlavou</a:t>
            </a:r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r>
              <a:rPr lang="cs-CZ" smtClean="0"/>
              <a:t>Žák ukáže na někoho z ANO žáků,ten odpoví,ostatní ANO žáci po tlesknutí</a:t>
            </a:r>
          </a:p>
          <a:p>
            <a:pPr marL="0" indent="0">
              <a:buNone/>
            </a:pPr>
            <a:r>
              <a:rPr lang="cs-CZ" smtClean="0"/>
              <a:t>odpověď zopakují a přestanou mávat.</a:t>
            </a:r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r>
              <a:rPr lang="cs-CZ" smtClean="0"/>
              <a:t>Totéž provádí s NE žáky.</a:t>
            </a: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 rot="2196225">
            <a:off x="4499992" y="836712"/>
            <a:ext cx="3185487" cy="1200329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7200" smtClean="0">
                <a:solidFill>
                  <a:srgbClr val="7030A0"/>
                </a:solidFill>
                <a:latin typeface="Castellar" pitchFamily="18" charset="0"/>
              </a:rPr>
              <a:t>GAME</a:t>
            </a:r>
            <a:endParaRPr lang="cs-CZ" sz="7200">
              <a:solidFill>
                <a:srgbClr val="7030A0"/>
              </a:solidFill>
              <a:latin typeface="Castellar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0633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1600" y="260648"/>
            <a:ext cx="7537641" cy="62478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smtClean="0">
                <a:solidFill>
                  <a:srgbClr val="002060"/>
                </a:solidFill>
              </a:rPr>
              <a:t>1.Are you happy now?</a:t>
            </a:r>
          </a:p>
          <a:p>
            <a:r>
              <a:rPr lang="cs-CZ" sz="4000" smtClean="0"/>
              <a:t>2.Are you from Domažlice?</a:t>
            </a:r>
          </a:p>
          <a:p>
            <a:r>
              <a:rPr lang="cs-CZ" sz="4000" smtClean="0">
                <a:solidFill>
                  <a:srgbClr val="002060"/>
                </a:solidFill>
              </a:rPr>
              <a:t>3.Is your mum at home now?</a:t>
            </a:r>
          </a:p>
          <a:p>
            <a:r>
              <a:rPr lang="cs-CZ" sz="4000" smtClean="0"/>
              <a:t>4.Is it your birthday this month?</a:t>
            </a:r>
          </a:p>
          <a:p>
            <a:r>
              <a:rPr lang="cs-CZ" sz="4000" smtClean="0">
                <a:solidFill>
                  <a:srgbClr val="002060"/>
                </a:solidFill>
              </a:rPr>
              <a:t>5.Are your friends here?</a:t>
            </a:r>
          </a:p>
          <a:p>
            <a:r>
              <a:rPr lang="cs-CZ" sz="4000" smtClean="0"/>
              <a:t>6.Are they clever?</a:t>
            </a:r>
          </a:p>
          <a:p>
            <a:r>
              <a:rPr lang="cs-CZ" sz="4000" smtClean="0">
                <a:solidFill>
                  <a:srgbClr val="002060"/>
                </a:solidFill>
              </a:rPr>
              <a:t>7.Is your mum thirty?</a:t>
            </a:r>
          </a:p>
          <a:p>
            <a:r>
              <a:rPr lang="cs-CZ" sz="4000" smtClean="0"/>
              <a:t>8.Is your father big?</a:t>
            </a:r>
          </a:p>
          <a:p>
            <a:r>
              <a:rPr lang="cs-CZ" sz="4000" smtClean="0">
                <a:solidFill>
                  <a:srgbClr val="002060"/>
                </a:solidFill>
              </a:rPr>
              <a:t>9.Am I good at sports?</a:t>
            </a:r>
          </a:p>
          <a:p>
            <a:r>
              <a:rPr lang="cs-CZ" sz="4000" smtClean="0"/>
              <a:t>10.Are we great?</a:t>
            </a:r>
            <a:endParaRPr lang="cs-CZ" sz="4000"/>
          </a:p>
        </p:txBody>
      </p:sp>
      <p:pic>
        <p:nvPicPr>
          <p:cNvPr id="1026" name="Picture 2" descr="C:\Users\Kolářová\AppData\Local\Microsoft\Windows\Temporary Internet Files\Content.IE5\AM1I8PN9\MC9003892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581128"/>
            <a:ext cx="1139342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9111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Nyní pracuj samostatně.</a:t>
            </a:r>
            <a:br>
              <a:rPr lang="cs-CZ" smtClean="0"/>
            </a:br>
            <a:r>
              <a:rPr lang="cs-CZ" smtClean="0"/>
              <a:t>Odpovědi napiš do sešitu.</a:t>
            </a:r>
            <a:endParaRPr lang="cs-CZ" sz="20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3200" b="1" smtClean="0"/>
              <a:t>Are you ten?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3200" b="1" smtClean="0"/>
              <a:t>Are we in the classroom?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3200" b="1" smtClean="0"/>
              <a:t>Are we on the beach?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3200" b="1" smtClean="0"/>
              <a:t>Is your teacher old?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3200" b="1" smtClean="0"/>
              <a:t>Is our school nice?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3200" b="1" smtClean="0"/>
              <a:t>Are you good at Maths?</a:t>
            </a:r>
          </a:p>
          <a:p>
            <a:pPr marL="514350" indent="-514350">
              <a:buFont typeface="+mj-lt"/>
              <a:buAutoNum type="arabicPeriod"/>
            </a:pPr>
            <a:endParaRPr lang="cs-CZ" smtClean="0"/>
          </a:p>
          <a:p>
            <a:pPr marL="0" indent="0">
              <a:buNone/>
            </a:pPr>
            <a:endParaRPr lang="cs-CZ"/>
          </a:p>
        </p:txBody>
      </p:sp>
      <p:pic>
        <p:nvPicPr>
          <p:cNvPr id="2050" name="Picture 2" descr="C:\Users\Kolářová\AppData\Local\Microsoft\Windows\Temporary Internet Files\Content.IE5\S7687CZ2\MC9002821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943691"/>
            <a:ext cx="1739343" cy="2005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2605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Ilustrace:</a:t>
            </a:r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361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110</TotalTime>
  <Words>256</Words>
  <Application>Microsoft Office PowerPoint</Application>
  <PresentationFormat>Předvádění na obrazovce (4:3)</PresentationFormat>
  <Paragraphs>59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Bohatý</vt:lpstr>
      <vt:lpstr>Motiv systému Office</vt:lpstr>
      <vt:lpstr>Prezentace aplikace PowerPoint</vt:lpstr>
      <vt:lpstr>Anotace</vt:lpstr>
      <vt:lpstr>Otázky 1  anglický jazyk pro 5.ročník</vt:lpstr>
      <vt:lpstr>obsah</vt:lpstr>
      <vt:lpstr>Wave or wait!</vt:lpstr>
      <vt:lpstr>Prezentace aplikace PowerPoint</vt:lpstr>
      <vt:lpstr>Nyní pracuj samostatně. Odpovědi napiš do sešitu.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Yes-no questions  anglický jazyk pro 5.ročník</dc:title>
  <dc:creator>Kolářová</dc:creator>
  <cp:lastModifiedBy>Kolářová</cp:lastModifiedBy>
  <cp:revision>15</cp:revision>
  <dcterms:created xsi:type="dcterms:W3CDTF">2011-10-28T20:11:30Z</dcterms:created>
  <dcterms:modified xsi:type="dcterms:W3CDTF">2011-11-09T20:20:49Z</dcterms:modified>
</cp:coreProperties>
</file>