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11" r:id="rId4"/>
    <p:sldId id="332" r:id="rId5"/>
    <p:sldId id="333" r:id="rId6"/>
    <p:sldId id="334" r:id="rId7"/>
    <p:sldId id="340" r:id="rId8"/>
    <p:sldId id="335" r:id="rId9"/>
    <p:sldId id="337" r:id="rId10"/>
    <p:sldId id="338" r:id="rId11"/>
    <p:sldId id="339" r:id="rId12"/>
    <p:sldId id="341" r:id="rId13"/>
    <p:sldId id="30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yHaq0iqZ37w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9301624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VY_32_INOVACE_11A_16_Jiří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 Poděbrad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3. 4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 2012 ve třídě 7. A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seznámení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 osobou Jiřího z Poděbrad. Obrazový a zvukový materiál zpestří výklad učiva a vytvoří žákům propojení informací z výkladu s podobou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tohoto panovníka.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accent6">
                <a:lumMod val="60000"/>
                <a:lumOff val="40000"/>
                <a:alpha val="69000"/>
              </a:schemeClr>
            </a:gs>
            <a:gs pos="64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508104" y="2240063"/>
            <a:ext cx="3310136" cy="147002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Jiří z Poděbrad</a:t>
            </a:r>
            <a:endParaRPr lang="cs-CZ" dirty="0">
              <a:latin typeface="Bookman Old Style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4" y="580715"/>
            <a:ext cx="4634855" cy="6258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accent6">
                <a:lumMod val="60000"/>
                <a:lumOff val="40000"/>
                <a:alpha val="69000"/>
              </a:schemeClr>
            </a:gs>
            <a:gs pos="64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Jiří z Poděbrad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1458 zvolen králem v Českém království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Uhry – zvolen Matyáš </a:t>
            </a:r>
            <a:r>
              <a:rPr lang="cs-CZ" sz="2500" dirty="0" err="1" smtClean="0">
                <a:latin typeface="Bookman Old Style" pitchFamily="18" charset="0"/>
              </a:rPr>
              <a:t>Hunyadi</a:t>
            </a:r>
            <a:r>
              <a:rPr lang="cs-CZ" sz="2500" dirty="0" smtClean="0">
                <a:latin typeface="Bookman Old Style" pitchFamily="18" charset="0"/>
              </a:rPr>
              <a:t> – Korvín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Jiří z Poděbrad - výjimečné vladařské schopnosti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během vlády problémy s 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původem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náboženstvím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Matyášem Korvínem</a:t>
            </a:r>
          </a:p>
        </p:txBody>
      </p:sp>
    </p:spTree>
    <p:extLst>
      <p:ext uri="{BB962C8B-B14F-4D97-AF65-F5344CB8AC3E}">
        <p14:creationId xmlns:p14="http://schemas.microsoft.com/office/powerpoint/2010/main" val="393953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accent6">
                <a:lumMod val="60000"/>
                <a:lumOff val="40000"/>
                <a:alpha val="69000"/>
              </a:schemeClr>
            </a:gs>
            <a:gs pos="64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latin typeface="Bookman Old Style" pitchFamily="18" charset="0"/>
              </a:rPr>
              <a:t>Jiří z Poděbrad - původ</a:t>
            </a:r>
            <a:endParaRPr lang="cs-CZ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7488832" cy="158417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4000" dirty="0" smtClean="0">
                <a:latin typeface="Bookman Old Style" pitchFamily="18" charset="0"/>
              </a:rPr>
              <a:t>Jiří z Poděbrad „pouze“ šlechtic</a:t>
            </a:r>
          </a:p>
          <a:p>
            <a:pPr algn="just">
              <a:lnSpc>
                <a:spcPct val="150000"/>
              </a:lnSpc>
            </a:pPr>
            <a:r>
              <a:rPr lang="cs-CZ" sz="4000" dirty="0" smtClean="0">
                <a:latin typeface="Bookman Old Style" pitchFamily="18" charset="0"/>
              </a:rPr>
              <a:t>volený král měl menší autoritu než dědičný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cs-CZ" sz="40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061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accent6">
                <a:lumMod val="60000"/>
                <a:lumOff val="40000"/>
                <a:alpha val="69000"/>
              </a:schemeClr>
            </a:gs>
            <a:gs pos="64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latin typeface="Bookman Old Style" pitchFamily="18" charset="0"/>
              </a:rPr>
              <a:t>Jiří z Poděbrad - náboženství</a:t>
            </a:r>
            <a:endParaRPr lang="cs-CZ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8"/>
            <a:ext cx="7488832" cy="158417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4000" dirty="0" smtClean="0">
                <a:latin typeface="Bookman Old Style" pitchFamily="18" charset="0"/>
              </a:rPr>
              <a:t>kališník, husita 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Bookman Old Style" pitchFamily="18" charset="0"/>
              </a:rPr>
              <a:t>vládl dvojímu lidu - katolíkům a kališníkům</a:t>
            </a:r>
          </a:p>
          <a:p>
            <a:pPr lvl="1">
              <a:lnSpc>
                <a:spcPct val="150000"/>
              </a:lnSpc>
            </a:pPr>
            <a:r>
              <a:rPr lang="cs-CZ" sz="3600" dirty="0">
                <a:latin typeface="Bookman Old Style" pitchFamily="18" charset="0"/>
              </a:rPr>
              <a:t> </a:t>
            </a:r>
            <a:r>
              <a:rPr lang="cs-CZ" sz="3600" dirty="0" smtClean="0">
                <a:latin typeface="Bookman Old Style" pitchFamily="18" charset="0"/>
              </a:rPr>
              <a:t>nutno udržovat klid</a:t>
            </a:r>
          </a:p>
        </p:txBody>
      </p:sp>
    </p:spTree>
    <p:extLst>
      <p:ext uri="{BB962C8B-B14F-4D97-AF65-F5344CB8AC3E}">
        <p14:creationId xmlns:p14="http://schemas.microsoft.com/office/powerpoint/2010/main" val="694134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accent6">
                <a:lumMod val="60000"/>
                <a:lumOff val="40000"/>
                <a:alpha val="69000"/>
              </a:schemeClr>
            </a:gs>
            <a:gs pos="64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>
                <a:latin typeface="Bookman Old Style" pitchFamily="18" charset="0"/>
              </a:rPr>
              <a:t>Jiří z Poděbrad – Matyáš Korvín</a:t>
            </a:r>
            <a:endParaRPr lang="cs-CZ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dirty="0" smtClean="0">
                <a:latin typeface="Bookman Old Style" pitchFamily="18" charset="0"/>
                <a:cs typeface="Times New Roman"/>
              </a:rPr>
              <a:t>• </a:t>
            </a:r>
            <a:r>
              <a:rPr lang="cs-CZ" sz="3500" dirty="0" smtClean="0">
                <a:latin typeface="Bookman Old Style" pitchFamily="18" charset="0"/>
              </a:rPr>
              <a:t>Matyáš Korvín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3500" dirty="0" smtClean="0">
                <a:latin typeface="Bookman Old Style" pitchFamily="18" charset="0"/>
              </a:rPr>
              <a:t>uherský král, Jiřího zeť 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3500" dirty="0" smtClean="0">
                <a:latin typeface="Bookman Old Style" pitchFamily="18" charset="0"/>
              </a:rPr>
              <a:t>usiloval o českou korunu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3500" dirty="0" smtClean="0">
                <a:latin typeface="Bookman Old Style" pitchFamily="18" charset="0"/>
              </a:rPr>
              <a:t>katolík (=podpora od papeže)</a:t>
            </a:r>
          </a:p>
          <a:p>
            <a:pPr>
              <a:lnSpc>
                <a:spcPct val="150000"/>
              </a:lnSpc>
              <a:buFontTx/>
              <a:buChar char="-"/>
            </a:pPr>
            <a:endParaRPr lang="cs-CZ" sz="3500" dirty="0" smtClean="0">
              <a:latin typeface="Bookman Old Style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294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accent6">
                <a:lumMod val="60000"/>
                <a:lumOff val="40000"/>
                <a:alpha val="69000"/>
              </a:schemeClr>
            </a:gs>
            <a:gs pos="64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2492896"/>
            <a:ext cx="404279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Matyáš Korvín (socha v Budapešti)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3888432" cy="6238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2567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accent6">
                <a:lumMod val="60000"/>
                <a:lumOff val="40000"/>
                <a:alpha val="69000"/>
              </a:schemeClr>
            </a:gs>
            <a:gs pos="64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Jiří z Poděbrad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7920880" cy="489654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Matyáš se nechal v Olomouci protivníky Jiřího z Poděbrad zvolit českým králem</a:t>
            </a:r>
          </a:p>
        </p:txBody>
      </p:sp>
    </p:spTree>
    <p:extLst>
      <p:ext uri="{BB962C8B-B14F-4D97-AF65-F5344CB8AC3E}">
        <p14:creationId xmlns:p14="http://schemas.microsoft.com/office/powerpoint/2010/main" val="49059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accent6">
                <a:lumMod val="60000"/>
                <a:lumOff val="40000"/>
                <a:alpha val="69000"/>
              </a:schemeClr>
            </a:gs>
            <a:gs pos="64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Jiří z Poděbrad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7920880" cy="489654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Matyáš se nechal v Olomouci protivníky Jiřího z Poděbrad zvolit českým králem</a:t>
            </a:r>
          </a:p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Jiří z Poděbrad nabídl následnictví českého trůnu polskému královskému rodu Jagellonců</a:t>
            </a:r>
          </a:p>
        </p:txBody>
      </p:sp>
    </p:spTree>
    <p:extLst>
      <p:ext uri="{BB962C8B-B14F-4D97-AF65-F5344CB8AC3E}">
        <p14:creationId xmlns:p14="http://schemas.microsoft.com/office/powerpoint/2010/main" val="404260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accent6">
                <a:lumMod val="60000"/>
                <a:lumOff val="40000"/>
                <a:alpha val="69000"/>
              </a:schemeClr>
            </a:gs>
            <a:gs pos="64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Jiří z Poděbrad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7920880" cy="489654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Matyáš se nechal v Olomouci protivníky Jiřího z Poděbrad zvolit českým králem</a:t>
            </a:r>
          </a:p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Jiří z Poděbrad nabídl následnictví českého trůnu polskému královskému rodu Jagellonců</a:t>
            </a:r>
          </a:p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1471 zemřel</a:t>
            </a:r>
          </a:p>
        </p:txBody>
      </p:sp>
    </p:spTree>
    <p:extLst>
      <p:ext uri="{BB962C8B-B14F-4D97-AF65-F5344CB8AC3E}">
        <p14:creationId xmlns:p14="http://schemas.microsoft.com/office/powerpoint/2010/main" val="404260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accent6">
                <a:lumMod val="60000"/>
                <a:lumOff val="40000"/>
                <a:alpha val="69000"/>
              </a:schemeClr>
            </a:gs>
            <a:gs pos="64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96752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Novorenesanční pomník krále </a:t>
            </a:r>
            <a:r>
              <a:rPr lang="cs-CZ" dirty="0"/>
              <a:t>Jiřího z Poděbrad </a:t>
            </a:r>
            <a:r>
              <a:rPr lang="cs-CZ" dirty="0" smtClean="0"/>
              <a:t>na </a:t>
            </a:r>
            <a:r>
              <a:rPr lang="cs-CZ" dirty="0"/>
              <a:t>náměstí </a:t>
            </a:r>
            <a:r>
              <a:rPr lang="cs-CZ" dirty="0" smtClean="0"/>
              <a:t>v Poděbradech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093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accent6">
                <a:lumMod val="60000"/>
                <a:lumOff val="40000"/>
                <a:alpha val="69000"/>
              </a:schemeClr>
            </a:gs>
            <a:gs pos="64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udatného českého národa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hlinkClick r:id="rId2"/>
              </a:rPr>
              <a:t>Jiří z Poděbrad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871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3533404"/>
              </p:ext>
            </p:extLst>
          </p:nvPr>
        </p:nvGraphicFramePr>
        <p:xfrm>
          <a:off x="683568" y="3233738"/>
          <a:ext cx="8136904" cy="2110609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009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4245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http://cs.wikipedia.org/wiki/Soubor:Georg_of_Podebrady.jpg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http://cs.wikipedia.org/wiki/Soubor:Pod%C4%9Bbrady_-_socha_Ji%C5%99%C3%ADho_z_Pod%C4%9Bbrad.jpg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Jiří z Poděbrad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http://www.youtube.com/watch?v=yHaq0iqZ37w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591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862</TotalTime>
  <Words>321</Words>
  <Application>Microsoft Office PowerPoint</Application>
  <PresentationFormat>Předvádění na obrazovce (4:3)</PresentationFormat>
  <Paragraphs>69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Jiří z Poděbrad</vt:lpstr>
      <vt:lpstr>Jiří z Poděbrad</vt:lpstr>
      <vt:lpstr>Jiří z Poděbrad - původ</vt:lpstr>
      <vt:lpstr>Jiří z Poděbrad - náboženství</vt:lpstr>
      <vt:lpstr>Jiří z Poděbrad – Matyáš Korvín</vt:lpstr>
      <vt:lpstr>Matyáš Korvín (socha v Budapešti)</vt:lpstr>
      <vt:lpstr>Jiří z Poděbrad</vt:lpstr>
      <vt:lpstr>Jiří z Poděbrad</vt:lpstr>
      <vt:lpstr>Jiří z Poděbrad</vt:lpstr>
      <vt:lpstr>Novorenesanční pomník krále Jiřího z Poděbrad na náměstí v Poděbradech </vt:lpstr>
      <vt:lpstr>Dějiny udatného českého národa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86</cp:revision>
  <dcterms:created xsi:type="dcterms:W3CDTF">2012-04-04T05:08:45Z</dcterms:created>
  <dcterms:modified xsi:type="dcterms:W3CDTF">2013-01-04T08:48:46Z</dcterms:modified>
</cp:coreProperties>
</file>