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33" r:id="rId4"/>
    <p:sldId id="340" r:id="rId5"/>
    <p:sldId id="311" r:id="rId6"/>
    <p:sldId id="341" r:id="rId7"/>
    <p:sldId id="343" r:id="rId8"/>
    <p:sldId id="344" r:id="rId9"/>
    <p:sldId id="345" r:id="rId10"/>
    <p:sldId id="346" r:id="rId11"/>
    <p:sldId id="335" r:id="rId12"/>
    <p:sldId id="336" r:id="rId13"/>
    <p:sldId id="342" r:id="rId14"/>
    <p:sldId id="338" r:id="rId15"/>
    <p:sldId id="332" r:id="rId16"/>
    <p:sldId id="30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L7Yzxu6x70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113075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VY_32_INOVACE_11A_20_Renesance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humanismus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12.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6.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012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 kultury na počátku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novověku. Obrazový materiál je nezbytnou součástí pro konkrétní představu o tomto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uměleckém slohu.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Kultura na počátku novověku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Renesance a humanismus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Renesance a humanismus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14. století vznik v Itálii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zájem o antiku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středem pozornosti člověk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důraz na lidský rozum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poznávání přírody a rozvoj vědy</a:t>
            </a: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35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Renesance a humanismus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humanismus – myšlenkový směr, kdy je hlavní pozornost věnována člověku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renesance – nový umělecký styl – záliba v antice a humanismu</a:t>
            </a:r>
          </a:p>
          <a:p>
            <a:pPr lvl="1" algn="just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pokus obnovit antickou kulturu a vzdělanost</a:t>
            </a:r>
          </a:p>
        </p:txBody>
      </p:sp>
    </p:spTree>
    <p:extLst>
      <p:ext uri="{BB962C8B-B14F-4D97-AF65-F5344CB8AC3E}">
        <p14:creationId xmlns:p14="http://schemas.microsoft.com/office/powerpoint/2010/main" val="33011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Renesance - architektura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1" y="1600200"/>
            <a:ext cx="5698976" cy="452596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budovy stavěné spíše do šířky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ploché střechy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zdobení budov římsami a sloupy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Bookman Old Style" pitchFamily="18" charset="0"/>
              </a:rPr>
              <a:t>a</a:t>
            </a:r>
            <a:r>
              <a:rPr lang="cs-CZ" dirty="0" smtClean="0">
                <a:latin typeface="Bookman Old Style" pitchFamily="18" charset="0"/>
              </a:rPr>
              <a:t>rkády – sloupy spojené oblouky nesoucí podlahu balkonu nebo vyššího patra</a:t>
            </a:r>
            <a:endParaRPr lang="cs-CZ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4784"/>
            <a:ext cx="2894159" cy="444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Renesance - architektura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letohrádek královny Anny v zahradách Pražského hradu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nedaleko Hradčanského náměstí – šlechtické paláce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zámky – pohodlné bydlení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Litomyšl, Telč, Opočno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letohrádek Hvězda v Praze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kamenné domy v Telči, Slavonicích a Třeboni</a:t>
            </a:r>
          </a:p>
        </p:txBody>
      </p:sp>
    </p:spTree>
    <p:extLst>
      <p:ext uri="{BB962C8B-B14F-4D97-AF65-F5344CB8AC3E}">
        <p14:creationId xmlns:p14="http://schemas.microsoft.com/office/powerpoint/2010/main" val="381944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74638"/>
            <a:ext cx="6419056" cy="1143000"/>
          </a:xfrm>
        </p:spPr>
        <p:txBody>
          <a:bodyPr>
            <a:noAutofit/>
          </a:bodyPr>
          <a:lstStyle/>
          <a:p>
            <a:r>
              <a:rPr lang="cs-CZ" sz="3500" b="1" dirty="0"/>
              <a:t>Letohrádek královny Anny</a:t>
            </a:r>
            <a:br>
              <a:rPr lang="cs-CZ" sz="3500" b="1" dirty="0"/>
            </a:b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61047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5705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1143000"/>
          </a:xfrm>
        </p:spPr>
        <p:txBody>
          <a:bodyPr/>
          <a:lstStyle/>
          <a:p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145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8315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Opočno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633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Letohrádek Hvězda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421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Renesance – výtvarné umění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realistická tvorba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malířství – použití perspektivy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zachycení krajiny i náboženské motivy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náměty z řecké a římské mytologie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zobrazení nahého lidského těla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portréty panovníků</a:t>
            </a:r>
          </a:p>
        </p:txBody>
      </p:sp>
    </p:spTree>
    <p:extLst>
      <p:ext uri="{BB962C8B-B14F-4D97-AF65-F5344CB8AC3E}">
        <p14:creationId xmlns:p14="http://schemas.microsoft.com/office/powerpoint/2010/main" val="412710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Renesance – vzdělanost a literatura v Evropě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100" dirty="0">
                <a:latin typeface="Bookman Old Style" pitchFamily="18" charset="0"/>
              </a:rPr>
              <a:t>t</a:t>
            </a:r>
            <a:r>
              <a:rPr lang="cs-CZ" sz="2100" dirty="0" smtClean="0">
                <a:latin typeface="Bookman Old Style" pitchFamily="18" charset="0"/>
              </a:rPr>
              <a:t>ouha poznávat</a:t>
            </a:r>
          </a:p>
          <a:p>
            <a:pPr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ideál – všestranně nadaný moudrý člověk</a:t>
            </a:r>
          </a:p>
          <a:p>
            <a:pPr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Ital Leonardo da Vinci</a:t>
            </a:r>
          </a:p>
          <a:p>
            <a:pPr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studium jazyků – latina, řečtina, hebrejština, národní jazyky</a:t>
            </a:r>
          </a:p>
          <a:p>
            <a:pPr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vznik nových vědních oborů</a:t>
            </a:r>
          </a:p>
          <a:p>
            <a:pPr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Giovanni </a:t>
            </a:r>
            <a:r>
              <a:rPr lang="cs-CZ" sz="2100" dirty="0" err="1" smtClean="0">
                <a:latin typeface="Bookman Old Style" pitchFamily="18" charset="0"/>
              </a:rPr>
              <a:t>Boccaccio</a:t>
            </a:r>
            <a:r>
              <a:rPr lang="cs-CZ" sz="2100" dirty="0" smtClean="0">
                <a:latin typeface="Bookman Old Style" pitchFamily="18" charset="0"/>
              </a:rPr>
              <a:t> – Dekameron</a:t>
            </a:r>
          </a:p>
          <a:p>
            <a:pPr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William Shakespeare – Romeo a Julie</a:t>
            </a:r>
          </a:p>
        </p:txBody>
      </p:sp>
    </p:spTree>
    <p:extLst>
      <p:ext uri="{BB962C8B-B14F-4D97-AF65-F5344CB8AC3E}">
        <p14:creationId xmlns:p14="http://schemas.microsoft.com/office/powerpoint/2010/main" val="102018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Renesance – vzdělanost a literatura v Čechách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266429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Jezuité – gymnázia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tiskaři Jiří </a:t>
            </a:r>
            <a:r>
              <a:rPr lang="cs-CZ" sz="2800" dirty="0" err="1" smtClean="0">
                <a:latin typeface="Bookman Old Style" pitchFamily="18" charset="0"/>
              </a:rPr>
              <a:t>Melantrich</a:t>
            </a:r>
            <a:r>
              <a:rPr lang="cs-CZ" sz="2800" dirty="0" smtClean="0">
                <a:latin typeface="Bookman Old Style" pitchFamily="18" charset="0"/>
              </a:rPr>
              <a:t>, Daniel Adam z Veleslavína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nový překlad Bible, tištěna v Kralicích = Bible kralická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16. století – první židovská knihtiskárna ve střední Evropě v Praze</a:t>
            </a:r>
          </a:p>
        </p:txBody>
      </p:sp>
    </p:spTree>
    <p:extLst>
      <p:ext uri="{BB962C8B-B14F-4D97-AF65-F5344CB8AC3E}">
        <p14:creationId xmlns:p14="http://schemas.microsoft.com/office/powerpoint/2010/main" val="188046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Renesance - hudba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vícehlasé skladby - jedna melodie hlavní, ostatní hlasy ji doplňovaly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skládání mší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instrumentální skladby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loutna – oblíbený nástroj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dvorské kapely</a:t>
            </a:r>
          </a:p>
          <a:p>
            <a:pPr algn="just">
              <a:lnSpc>
                <a:spcPct val="150000"/>
              </a:lnSpc>
            </a:pPr>
            <a:endParaRPr lang="cs-CZ" sz="2800" b="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18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Dějiny udatného národa českého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924944"/>
            <a:ext cx="8280920" cy="3168352"/>
          </a:xfrm>
        </p:spPr>
        <p:txBody>
          <a:bodyPr>
            <a:noAutofit/>
          </a:bodyPr>
          <a:lstStyle/>
          <a:p>
            <a:pPr algn="ctr">
              <a:lnSpc>
                <a:spcPct val="220000"/>
              </a:lnSpc>
            </a:pPr>
            <a:r>
              <a:rPr lang="cs-CZ" sz="5500" b="1" dirty="0" smtClean="0">
                <a:latin typeface="Bookman Old Style" pitchFamily="18" charset="0"/>
                <a:hlinkClick r:id="rId3"/>
              </a:rPr>
              <a:t>Renesance</a:t>
            </a:r>
            <a:endParaRPr lang="cs-CZ" sz="5500" b="1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28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152259"/>
              </p:ext>
            </p:extLst>
          </p:nvPr>
        </p:nvGraphicFramePr>
        <p:xfrm>
          <a:off x="611559" y="3199258"/>
          <a:ext cx="8136904" cy="3483415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ZIVNER, Adam.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http://cs.wikipedia.org/wiki/Soubor:LetohradekHvezda2.jpg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PRAZAK.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http://cs.wikipedia.org/wiki/Soubor:Opo%C4%8Dno_-_z%C3%A1meck%C3%A9_n%C3%A1dvo%C5%99%C3%AD.jpg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VAVŘÍK, Martin.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http://cs.wikipedia.org/wiki/Soubor:Litomysl3.jpg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BLÁHA, Karen.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http://cs.wikipedia.org/wiki/Soubor:Pra%C5%BEsk%C3%BD_hrad,_Letohr%C3%A1dek_kr%C3%A1lovny_Anny_02.jpg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http://cs.wikipedia.org/wiki/Soubor:Eckert10.jpg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Renesance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http://www.youtube.com/watch?v=iL7Yzxu6x70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1838</TotalTime>
  <Words>465</Words>
  <Application>Microsoft Office PowerPoint</Application>
  <PresentationFormat>Předvádění na obrazovce (4:3)</PresentationFormat>
  <Paragraphs>101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Kultura na počátku novověku</vt:lpstr>
      <vt:lpstr>Renesance a humanismus</vt:lpstr>
      <vt:lpstr>Renesance a humanismus</vt:lpstr>
      <vt:lpstr>Renesance - architektura</vt:lpstr>
      <vt:lpstr>Renesance - architektura</vt:lpstr>
      <vt:lpstr>Letohrádek královny Anny </vt:lpstr>
      <vt:lpstr>Litomyšl</vt:lpstr>
      <vt:lpstr>Opočno</vt:lpstr>
      <vt:lpstr>Letohrádek Hvězda</vt:lpstr>
      <vt:lpstr>Renesance – výtvarné umění</vt:lpstr>
      <vt:lpstr>Renesance – vzdělanost a literatura v Evropě</vt:lpstr>
      <vt:lpstr>Renesance – vzdělanost a literatura v Čechách</vt:lpstr>
      <vt:lpstr>Renesance - hudba</vt:lpstr>
      <vt:lpstr>Dějiny udatného národa českého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96</cp:revision>
  <dcterms:created xsi:type="dcterms:W3CDTF">2012-04-04T05:08:45Z</dcterms:created>
  <dcterms:modified xsi:type="dcterms:W3CDTF">2013-01-04T08:43:39Z</dcterms:modified>
</cp:coreProperties>
</file>