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1" r:id="rId4"/>
    <p:sldId id="262" r:id="rId5"/>
    <p:sldId id="263" r:id="rId6"/>
    <p:sldId id="264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47B4D-5FAA-4106-A9D6-73245893BD8A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3B83-534D-4338-BF93-3887D8039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47B4D-5FAA-4106-A9D6-73245893BD8A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3B83-534D-4338-BF93-3887D8039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47B4D-5FAA-4106-A9D6-73245893BD8A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3B83-534D-4338-BF93-3887D8039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47B4D-5FAA-4106-A9D6-73245893BD8A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3B83-534D-4338-BF93-3887D8039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47B4D-5FAA-4106-A9D6-73245893BD8A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3B83-534D-4338-BF93-3887D8039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47B4D-5FAA-4106-A9D6-73245893BD8A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3B83-534D-4338-BF93-3887D8039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47B4D-5FAA-4106-A9D6-73245893BD8A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3B83-534D-4338-BF93-3887D8039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47B4D-5FAA-4106-A9D6-73245893BD8A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3B83-534D-4338-BF93-3887D8039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47B4D-5FAA-4106-A9D6-73245893BD8A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3B83-534D-4338-BF93-3887D8039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47B4D-5FAA-4106-A9D6-73245893BD8A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3B83-534D-4338-BF93-3887D8039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47B4D-5FAA-4106-A9D6-73245893BD8A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3B83-534D-4338-BF93-3887D8039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947B4D-5FAA-4106-A9D6-73245893BD8A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283B83-534D-4338-BF93-3887D8039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5/5a/Crassula_ovata_700.jpg" TargetMode="External"/><Relationship Id="rId13" Type="http://schemas.openxmlformats.org/officeDocument/2006/relationships/image" Target="../media/image7.jpeg"/><Relationship Id="rId18" Type="http://schemas.openxmlformats.org/officeDocument/2006/relationships/hyperlink" Target="http://cs.wikipedia.org/wiki/Soubor:Dracaena_marginata_IndoorPlant_0605k.jpg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12" Type="http://schemas.openxmlformats.org/officeDocument/2006/relationships/hyperlink" Target="http://upload.wikimedia.org/wikipedia/commons/e/e4/Kaktusy_echinocactus_cinnabarinus.jpg" TargetMode="External"/><Relationship Id="rId17" Type="http://schemas.openxmlformats.org/officeDocument/2006/relationships/image" Target="../media/image9.jpeg"/><Relationship Id="rId2" Type="http://schemas.openxmlformats.org/officeDocument/2006/relationships/hyperlink" Target="http://cs.wikipedia.org/wiki/Soubor:Kvet_ibisku.JPG" TargetMode="External"/><Relationship Id="rId16" Type="http://schemas.openxmlformats.org/officeDocument/2006/relationships/hyperlink" Target="http://cs.wikipedia.org/wiki/Soubor:Vanda_denisoniana_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Nerium_oleander2.jpg" TargetMode="External"/><Relationship Id="rId11" Type="http://schemas.openxmlformats.org/officeDocument/2006/relationships/image" Target="../media/image6.jpeg"/><Relationship Id="rId5" Type="http://schemas.openxmlformats.org/officeDocument/2006/relationships/image" Target="../media/image3.jpeg"/><Relationship Id="rId15" Type="http://schemas.openxmlformats.org/officeDocument/2006/relationships/image" Target="../media/image8.jpeg"/><Relationship Id="rId10" Type="http://schemas.openxmlformats.org/officeDocument/2006/relationships/hyperlink" Target="http://cs.wikipedia.org/wiki/Soubor:Chlorophytum_comosum0.jpg" TargetMode="External"/><Relationship Id="rId19" Type="http://schemas.openxmlformats.org/officeDocument/2006/relationships/image" Target="../media/image10.jpeg"/><Relationship Id="rId4" Type="http://schemas.openxmlformats.org/officeDocument/2006/relationships/hyperlink" Target="http://upload.wikimedia.org/wikipedia/commons/0/04/Monstera_deliciosa3.jpg" TargetMode="External"/><Relationship Id="rId9" Type="http://schemas.openxmlformats.org/officeDocument/2006/relationships/image" Target="../media/image5.jpeg"/><Relationship Id="rId14" Type="http://schemas.openxmlformats.org/officeDocument/2006/relationships/hyperlink" Target="http://cs.wikipedia.org/wiki/Soubor:Drosera_rotundifolia_130405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5/5a/E_obesa_symmetrica_ies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cs.wikipedia.org/wiki/Soubor:DirkvdM_red_flat_epiphyte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hyperlink" Target="http://upload.wikimedia.org/wikipedia/commons/f/f1/Aeonium_haworthii_-_JBM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upload.wikimedia.org/wikipedia/commons/3/34/Chlorophytum_comosum0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hyperlink" Target="http://upload.wikimedia.org/wikipedia/commons/8/89/Crown_of_Thorns_Euphorbia_x_lomi_(Unidentified_Cultivar)_Plant_2248px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upload.wikimedia.org/wikipedia/commons/2/24/Cephalotus_follicularis_Hennern_2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ephalotus_follicularis_Hennern_2.jpg" TargetMode="External"/><Relationship Id="rId3" Type="http://schemas.openxmlformats.org/officeDocument/2006/relationships/hyperlink" Target="http://cs.wikipedia.org/wiki/Soubor:E_obesa_symmetrica_ies.jpg" TargetMode="External"/><Relationship Id="rId7" Type="http://schemas.openxmlformats.org/officeDocument/2006/relationships/hyperlink" Target="http://cs.wikipedia.org/wiki/Soubor:Crown_of_Thorns_Euphorbia_x_lomi_(Unidentified_Cultivar)_Plant_2248px.JPG" TargetMode="External"/><Relationship Id="rId2" Type="http://schemas.openxmlformats.org/officeDocument/2006/relationships/hyperlink" Target="http://cs.wikipedia.org/wiki/Soubor:Crassula_ovata_700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Chlorophytum_comosum0.jpg" TargetMode="External"/><Relationship Id="rId5" Type="http://schemas.openxmlformats.org/officeDocument/2006/relationships/hyperlink" Target="http://cs.wikipedia.org/wiki/Soubor:Aeonium_haworthii_-_JBM.jpg" TargetMode="External"/><Relationship Id="rId4" Type="http://schemas.openxmlformats.org/officeDocument/2006/relationships/hyperlink" Target="http://cs.wikipedia.org/wiki/Soubor:DirkvdM_red_flat_epiphyt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780928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VY_52_INOVACE_13_</a:t>
            </a:r>
            <a:r>
              <a:rPr lang="cs-CZ" sz="3200" b="1" dirty="0" err="1" smtClean="0"/>
              <a:t>Ekotopy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pokojovek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24899" y="522920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539552" y="1916832"/>
            <a:ext cx="79928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Základní škola a Mateřská škola </a:t>
            </a:r>
            <a:r>
              <a:rPr lang="cs-CZ" sz="2400" dirty="0" err="1" smtClean="0"/>
              <a:t>Choustník</a:t>
            </a:r>
            <a:r>
              <a:rPr lang="cs-CZ" sz="2400" dirty="0" smtClean="0"/>
              <a:t>, okres Tábor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 flipH="1">
            <a:off x="4617718" y="4149080"/>
            <a:ext cx="297861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Přiřaď čísla k </a:t>
            </a:r>
            <a:r>
              <a:rPr lang="cs-CZ" b="1" u="sng" dirty="0" err="1" smtClean="0"/>
              <a:t>ekotopu</a:t>
            </a:r>
            <a:r>
              <a:rPr lang="cs-CZ" dirty="0" smtClean="0"/>
              <a:t>:</a:t>
            </a:r>
          </a:p>
          <a:p>
            <a:pPr marL="342900" indent="-342900">
              <a:buAutoNum type="alphaLcParenR"/>
            </a:pPr>
            <a:r>
              <a:rPr lang="cs-CZ" u="sng" dirty="0" smtClean="0"/>
              <a:t>Subtropický</a:t>
            </a:r>
          </a:p>
          <a:p>
            <a:pPr marL="342900" indent="-342900">
              <a:buAutoNum type="alphaLcParenR"/>
            </a:pPr>
            <a:endParaRPr lang="cs-CZ" dirty="0" smtClean="0"/>
          </a:p>
          <a:p>
            <a:pPr marL="342900" indent="-342900">
              <a:buAutoNum type="alphaLcParenR"/>
            </a:pPr>
            <a:r>
              <a:rPr lang="cs-CZ" u="sng" dirty="0" smtClean="0"/>
              <a:t>Tropický suchý</a:t>
            </a:r>
          </a:p>
          <a:p>
            <a:pPr marL="342900" indent="-342900">
              <a:buAutoNum type="alphaLcParenR"/>
            </a:pPr>
            <a:endParaRPr lang="cs-CZ" u="sng" dirty="0" smtClean="0"/>
          </a:p>
          <a:p>
            <a:pPr marL="342900" indent="-342900">
              <a:buAutoNum type="alphaLcParenR"/>
            </a:pPr>
            <a:r>
              <a:rPr lang="cs-CZ" u="sng" dirty="0" smtClean="0"/>
              <a:t>Tropický vlhký</a:t>
            </a:r>
          </a:p>
          <a:p>
            <a:pPr marL="342900" indent="-342900">
              <a:buAutoNum type="alphaLcParenR"/>
            </a:pPr>
            <a:endParaRPr lang="cs-CZ" u="sng" dirty="0" smtClean="0"/>
          </a:p>
          <a:p>
            <a:pPr marL="342900" indent="-342900">
              <a:buAutoNum type="alphaLcParenR"/>
            </a:pPr>
            <a:r>
              <a:rPr lang="cs-CZ" u="sng" dirty="0" smtClean="0"/>
              <a:t>Mírný středozemní</a:t>
            </a:r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0"/>
            <a:ext cx="15163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Obr.1			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07904" y="18864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08104" y="404664"/>
            <a:ext cx="6599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9512" y="2276872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Obr.4.</a:t>
            </a:r>
          </a:p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907704" y="234888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79912" y="2636912"/>
            <a:ext cx="690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588224" y="1772816"/>
            <a:ext cx="100811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123728" y="4077072"/>
            <a:ext cx="690445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  <p:pic>
        <p:nvPicPr>
          <p:cNvPr id="21" name="Picture 24" descr="Popis obrázku chybí">
            <a:hlinkClick r:id="rId2" tooltip="Popis obrázku chybí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636912"/>
            <a:ext cx="1531937" cy="1150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 descr="Soubor:Monstera deliciosa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2204864"/>
            <a:ext cx="2403000" cy="3204000"/>
          </a:xfrm>
          <a:prstGeom prst="rect">
            <a:avLst/>
          </a:prstGeom>
          <a:noFill/>
        </p:spPr>
      </p:pic>
      <p:pic>
        <p:nvPicPr>
          <p:cNvPr id="2052" name="Picture 4" descr="http://upload.wikimedia.org/wikipedia/commons/thumb/3/36/Nerium_oleander2.jpg/250px-Nerium_oleander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4509120"/>
            <a:ext cx="1823926" cy="2196000"/>
          </a:xfrm>
          <a:prstGeom prst="rect">
            <a:avLst/>
          </a:prstGeom>
          <a:noFill/>
        </p:spPr>
      </p:pic>
      <p:sp>
        <p:nvSpPr>
          <p:cNvPr id="27" name="Obdélník 26"/>
          <p:cNvSpPr/>
          <p:nvPr/>
        </p:nvSpPr>
        <p:spPr>
          <a:xfrm>
            <a:off x="0" y="4215885"/>
            <a:ext cx="174310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Obr.8</a:t>
            </a:r>
            <a:endParaRPr lang="cs-CZ" dirty="0"/>
          </a:p>
        </p:txBody>
      </p:sp>
      <p:pic>
        <p:nvPicPr>
          <p:cNvPr id="2054" name="Picture 6" descr="Soubor:Crassula ovata 700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771800" y="4302000"/>
            <a:ext cx="1813518" cy="2556000"/>
          </a:xfrm>
          <a:prstGeom prst="rect">
            <a:avLst/>
          </a:prstGeom>
          <a:noFill/>
        </p:spPr>
      </p:pic>
      <p:pic>
        <p:nvPicPr>
          <p:cNvPr id="2056" name="Picture 8" descr="Chlorophytum comosum 'Variegatum'">
            <a:hlinkClick r:id="rId10" tooltip="Chlorophytum comosum 'Variegatum'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971600" y="260648"/>
            <a:ext cx="1511999" cy="2016000"/>
          </a:xfrm>
          <a:prstGeom prst="rect">
            <a:avLst/>
          </a:prstGeom>
          <a:noFill/>
        </p:spPr>
      </p:pic>
      <p:pic>
        <p:nvPicPr>
          <p:cNvPr id="2058" name="Picture 10" descr="Soubor:Kaktusy echinocactus cinnabarinus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195736" y="2852936"/>
            <a:ext cx="1130121" cy="1224136"/>
          </a:xfrm>
          <a:prstGeom prst="rect">
            <a:avLst/>
          </a:prstGeom>
          <a:noFill/>
        </p:spPr>
      </p:pic>
      <p:pic>
        <p:nvPicPr>
          <p:cNvPr id="2060" name="Picture 12" descr="http://upload.wikimedia.org/wikipedia/commons/thumb/6/6f/Drosera_rotundifolia_130405.jpg/220px-Drosera_rotundifolia_130405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372200" y="188640"/>
            <a:ext cx="2095500" cy="1571626"/>
          </a:xfrm>
          <a:prstGeom prst="rect">
            <a:avLst/>
          </a:prstGeom>
          <a:noFill/>
        </p:spPr>
      </p:pic>
      <p:pic>
        <p:nvPicPr>
          <p:cNvPr id="2062" name="Picture 14" descr="Vanda denisoniana">
            <a:hlinkClick r:id="rId16" tooltip="Vanda denisoniana"/>
          </p:cNvPr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2843808" y="620688"/>
            <a:ext cx="2476500" cy="1857376"/>
          </a:xfrm>
          <a:prstGeom prst="rect">
            <a:avLst/>
          </a:prstGeom>
          <a:noFill/>
        </p:spPr>
      </p:pic>
      <p:pic>
        <p:nvPicPr>
          <p:cNvPr id="32" name="Picture 12" descr="http://upload.wikimedia.org/wikipedia/commons/thumb/6/6f/Drosera_rotundifolia_130405.jpg/220px-Drosera_rotundifolia_130405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372200" y="0"/>
            <a:ext cx="2095500" cy="1571626"/>
          </a:xfrm>
          <a:prstGeom prst="rect">
            <a:avLst/>
          </a:prstGeom>
          <a:noFill/>
        </p:spPr>
      </p:pic>
      <p:pic>
        <p:nvPicPr>
          <p:cNvPr id="2064" name="Picture 16" descr="http://upload.wikimedia.org/wikipedia/commons/thumb/f/f9/Dracaena_marginata_IndoorPlant_0605k.jpg/220px-Dracaena_marginata_IndoorPlant_0605k.jpg">
            <a:hlinkClick r:id="rId18"/>
          </p:cNvPr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4644008" y="1772816"/>
            <a:ext cx="1689600" cy="2304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Jak se tyto rostliny přizpůsobily prostředí:</a:t>
            </a:r>
            <a:endParaRPr lang="cs-CZ" sz="3200" b="1" dirty="0"/>
          </a:p>
        </p:txBody>
      </p:sp>
      <p:pic>
        <p:nvPicPr>
          <p:cNvPr id="1026" name="Picture 2" descr="Soubor:E obesa symmetrica ie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124744"/>
            <a:ext cx="5598923" cy="4896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5536" y="1196752"/>
            <a:ext cx="1296144" cy="900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dirty="0" smtClean="0"/>
              <a:t>Obr.10					</a:t>
            </a:r>
            <a:endParaRPr lang="cs-CZ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Bromélie často rostou epifytně, přisedlé na stromech">
            <a:hlinkClick r:id="rId2" tooltip="Bromélie často rostou epifytně, přisedlé na stromech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620688"/>
            <a:ext cx="3806999" cy="5076000"/>
          </a:xfrm>
          <a:prstGeom prst="rect">
            <a:avLst/>
          </a:prstGeom>
          <a:noFill/>
        </p:spPr>
      </p:pic>
      <p:pic>
        <p:nvPicPr>
          <p:cNvPr id="17412" name="Picture 4" descr="Soubor:Aeonium haworthii - JBM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1340768"/>
            <a:ext cx="4078400" cy="4212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51520" y="6309320"/>
            <a:ext cx="9361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Obr.11					obr.12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Soubor:Chlorophytum comosum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764704"/>
            <a:ext cx="3996000" cy="5328000"/>
          </a:xfrm>
          <a:prstGeom prst="rect">
            <a:avLst/>
          </a:prstGeom>
          <a:noFill/>
        </p:spPr>
      </p:pic>
      <p:pic>
        <p:nvPicPr>
          <p:cNvPr id="18436" name="Picture 4" descr="Soubor:Crown of Thorns Euphorbia x lomi (Unidentified Cultivar) Plant 2248px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692696"/>
            <a:ext cx="3942000" cy="5256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39552" y="6309320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Obr.13					obr.14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oubor:Cephalotus follicularis Hennern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980728"/>
            <a:ext cx="7620000" cy="510540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827584" y="69269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Olbr.15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8208912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u="sng" dirty="0" smtClean="0"/>
              <a:t>Zdroje  obrázků:</a:t>
            </a:r>
          </a:p>
          <a:p>
            <a:r>
              <a:rPr lang="cs-CZ" sz="1200" dirty="0" smtClean="0"/>
              <a:t>Obr.1- http://cs.wikipedia.org/wiki/Soubor:Chlorophytum_comosum0.jpg</a:t>
            </a:r>
          </a:p>
          <a:p>
            <a:r>
              <a:rPr lang="cs-CZ" sz="1200" dirty="0" smtClean="0"/>
              <a:t>Obr.2- http://cs.wikipedia.org/wiki/Soubor:Vanda_denisoniana_2.jpg</a:t>
            </a:r>
          </a:p>
          <a:p>
            <a:r>
              <a:rPr lang="cs-CZ" sz="1200" dirty="0" smtClean="0"/>
              <a:t>Obr.3- http://cs.wikipedia.org/wiki/Rosnatka_okrouhlolist%C3%A1</a:t>
            </a:r>
          </a:p>
          <a:p>
            <a:r>
              <a:rPr lang="cs-CZ" sz="1200" dirty="0" smtClean="0"/>
              <a:t>Obr.4- http://cs.wikipedia.org/wiki/Soubor:Kvet_ibisku.JPG</a:t>
            </a:r>
          </a:p>
          <a:p>
            <a:r>
              <a:rPr lang="cs-CZ" sz="1200" dirty="0" smtClean="0"/>
              <a:t>Obr.5- http://cs.wikipedia.org/wiki/Soubor:Kaktusy_echinocactus_cinnabarinus.jpg</a:t>
            </a:r>
          </a:p>
          <a:p>
            <a:r>
              <a:rPr lang="cs-CZ" sz="1200" dirty="0" smtClean="0"/>
              <a:t>Obr.6- http://cs.wikipedia.org/wiki/Soubor:Dracaena_marginata_IndoorPlant_0605k.jpg</a:t>
            </a:r>
          </a:p>
          <a:p>
            <a:r>
              <a:rPr lang="cs-CZ" sz="1200" dirty="0" smtClean="0"/>
              <a:t>obr.7- http://cs.wikipedia.org/wiki/Soubor:Monstera_deliciosa3.jpg</a:t>
            </a:r>
          </a:p>
          <a:p>
            <a:r>
              <a:rPr lang="cs-CZ" sz="1200" dirty="0" smtClean="0"/>
              <a:t>Obr.8- http://cs.wikipedia.org/wiki/Soubor:Nerium_oleander2.jpg</a:t>
            </a:r>
          </a:p>
          <a:p>
            <a:r>
              <a:rPr lang="cs-CZ" sz="1200" dirty="0" smtClean="0"/>
              <a:t>Obr.9- </a:t>
            </a:r>
            <a:r>
              <a:rPr lang="cs-CZ" sz="1200" dirty="0" smtClean="0">
                <a:hlinkClick r:id="rId2"/>
              </a:rPr>
              <a:t>http://cs.wikipedia.org/wiki/Soubor:Crassula_ovata_700.jpg</a:t>
            </a:r>
            <a:endParaRPr lang="cs-CZ" sz="1200" dirty="0" smtClean="0"/>
          </a:p>
          <a:p>
            <a:r>
              <a:rPr lang="cs-CZ" sz="1200" dirty="0" smtClean="0"/>
              <a:t>Obr.10- </a:t>
            </a:r>
            <a:r>
              <a:rPr lang="cs-CZ" sz="1200" dirty="0" smtClean="0">
                <a:hlinkClick r:id="rId3"/>
              </a:rPr>
              <a:t>http://cs.wikipedia.org/wiki/Soubor:E_obesa_symmetrica_ies.jpg</a:t>
            </a:r>
            <a:endParaRPr lang="cs-CZ" sz="1200" dirty="0" smtClean="0"/>
          </a:p>
          <a:p>
            <a:r>
              <a:rPr lang="cs-CZ" sz="1200" dirty="0" smtClean="0"/>
              <a:t>Obr.11- </a:t>
            </a:r>
            <a:r>
              <a:rPr lang="cs-CZ" sz="1200" dirty="0" smtClean="0">
                <a:hlinkClick r:id="rId4"/>
              </a:rPr>
              <a:t>http://cs.wikipedia.org/wiki/Soubor:DirkvdM_red_flat_epiphyte.jpg</a:t>
            </a:r>
            <a:endParaRPr lang="cs-CZ" sz="1200" dirty="0" smtClean="0"/>
          </a:p>
          <a:p>
            <a:r>
              <a:rPr lang="cs-CZ" sz="1200" dirty="0" smtClean="0"/>
              <a:t>Obr.12- </a:t>
            </a:r>
            <a:r>
              <a:rPr lang="cs-CZ" sz="1200" dirty="0" smtClean="0">
                <a:hlinkClick r:id="rId5"/>
              </a:rPr>
              <a:t>http://cs.wikipedia.org/wiki/Soubor:Aeonium_haworthii_-_JBM.jpg</a:t>
            </a:r>
            <a:endParaRPr lang="cs-CZ" sz="1200" dirty="0" smtClean="0"/>
          </a:p>
          <a:p>
            <a:r>
              <a:rPr lang="cs-CZ" sz="1200" dirty="0" smtClean="0"/>
              <a:t>Obr.13- </a:t>
            </a:r>
            <a:r>
              <a:rPr lang="cs-CZ" sz="1200" dirty="0" smtClean="0">
                <a:hlinkClick r:id="rId6"/>
              </a:rPr>
              <a:t>http://cs.wikipedia.org/wiki/Soubor:Chlorophytum_comosum0.jpg</a:t>
            </a:r>
            <a:endParaRPr lang="cs-CZ" sz="1200" dirty="0" smtClean="0"/>
          </a:p>
          <a:p>
            <a:r>
              <a:rPr lang="cs-CZ" sz="1200" dirty="0" smtClean="0"/>
              <a:t>Obr.14- </a:t>
            </a:r>
            <a:r>
              <a:rPr lang="cs-CZ" sz="1200" dirty="0" smtClean="0">
                <a:hlinkClick r:id="rId7"/>
              </a:rPr>
              <a:t>http://cs.wikipedia.org/wiki/Soubor:Crown_of_Thorns_Euphorbia_x_lomi_(Unidentified_Cultivar)_Plant_2248px.JPG</a:t>
            </a:r>
            <a:endParaRPr lang="cs-CZ" sz="1200" dirty="0" smtClean="0"/>
          </a:p>
          <a:p>
            <a:r>
              <a:rPr lang="cs-CZ" sz="1200" dirty="0" smtClean="0"/>
              <a:t>Obr.14- </a:t>
            </a:r>
            <a:r>
              <a:rPr lang="cs-CZ" sz="1200" dirty="0" smtClean="0">
                <a:hlinkClick r:id="rId8"/>
              </a:rPr>
              <a:t>http://cs.wikipedia.org/wiki/Soubor:Cephalotus_follicularis_Hennern_2.jpg</a:t>
            </a:r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113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VY_52_INOVACE_13_Ekotopy pokojovek </vt:lpstr>
      <vt:lpstr>Prezentace aplikace PowerPoint</vt:lpstr>
      <vt:lpstr>Jak se tyto rostliny přizpůsobily prostředí: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 -11</dc:title>
  <dc:creator>Hercík</dc:creator>
  <cp:lastModifiedBy>Hercíková</cp:lastModifiedBy>
  <cp:revision>19</cp:revision>
  <dcterms:created xsi:type="dcterms:W3CDTF">2011-01-01T16:46:54Z</dcterms:created>
  <dcterms:modified xsi:type="dcterms:W3CDTF">2011-06-29T10:28:30Z</dcterms:modified>
</cp:coreProperties>
</file>