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0"/>
  </p:notesMasterIdLst>
  <p:sldIdLst>
    <p:sldId id="263" r:id="rId3"/>
    <p:sldId id="259" r:id="rId4"/>
    <p:sldId id="257" r:id="rId5"/>
    <p:sldId id="258" r:id="rId6"/>
    <p:sldId id="256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VY_22_INOVACE_08_Healthy </a:t>
          </a:r>
          <a:r>
            <a:rPr lang="cs-CZ" smtClean="0"/>
            <a:t>food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Healthy food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135BE2-C2DB-4AF6-A62D-0981D8818A4B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929C909-41A5-4D2A-86F4-36215D7C5BC8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AA8D6EA-55B8-4CB7-86EA-50F95CF1A015}" type="presOf" srcId="{39F8B381-5807-488E-AC22-73DD4140ED4A}" destId="{71045F8C-00FA-488E-A7BD-E2E6753D979D}" srcOrd="0" destOrd="0" presId="urn:microsoft.com/office/officeart/2005/8/layout/target3"/>
    <dgm:cxn modelId="{EDD7D209-84BE-4AB4-A8C1-791D5940FF95}" type="presOf" srcId="{C73C7642-F245-4585-8F88-243F9FAEF6CA}" destId="{AA41A67C-3D3F-4AE9-9E0F-5D7F7BB2E741}" srcOrd="1" destOrd="0" presId="urn:microsoft.com/office/officeart/2005/8/layout/target3"/>
    <dgm:cxn modelId="{C933C93A-2CEC-492E-B66C-F97CD2F08C83}" type="presOf" srcId="{FBBFC3EA-9D9D-4F3A-BEA6-9C2C0E46BF20}" destId="{832BF48F-0145-4429-9E02-8FCA946CCE9E}" srcOrd="1" destOrd="0" presId="urn:microsoft.com/office/officeart/2005/8/layout/target3"/>
    <dgm:cxn modelId="{D5BF7AA9-7B7F-4E4A-81FA-E66589A17391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581163-38F3-4D70-BB0A-C1CBF6218C44}" type="presOf" srcId="{019433A1-1324-4DE1-9E6F-32B851095F74}" destId="{A3817367-F2BC-482F-8832-FA00B51DCCF3}" srcOrd="0" destOrd="0" presId="urn:microsoft.com/office/officeart/2005/8/layout/target3"/>
    <dgm:cxn modelId="{7434C86F-DCD8-4203-89F5-E925E785ACC9}" type="presOf" srcId="{C73C7642-F245-4585-8F88-243F9FAEF6CA}" destId="{97289DF2-90F4-4EC2-A9FC-633B00BAB610}" srcOrd="0" destOrd="0" presId="urn:microsoft.com/office/officeart/2005/8/layout/target3"/>
    <dgm:cxn modelId="{85F14C3C-CA6D-4043-BFAC-F87FE025F86E}" type="presOf" srcId="{445C7998-7549-48B0-BD68-D4F0167F02E5}" destId="{BC35EE03-4121-4EF9-923D-7CB6D30D358D}" srcOrd="0" destOrd="0" presId="urn:microsoft.com/office/officeart/2005/8/layout/target3"/>
    <dgm:cxn modelId="{3A42A1A1-5A0D-4D22-A3AC-B2F772693584}" type="presOf" srcId="{DAEA276B-ECF9-46F6-A7D3-4693B2D32BC4}" destId="{CDED6FE3-AD8F-4ACC-B6B8-710EDDD97598}" srcOrd="0" destOrd="0" presId="urn:microsoft.com/office/officeart/2005/8/layout/target3"/>
    <dgm:cxn modelId="{61C87518-DCF8-484A-A284-B19F430C94C2}" type="presOf" srcId="{EBC41103-E2E5-4D48-9B4B-425520D3D098}" destId="{50C2F88D-8688-44C2-A854-691F34009D3B}" srcOrd="0" destOrd="0" presId="urn:microsoft.com/office/officeart/2005/8/layout/target3"/>
    <dgm:cxn modelId="{F1F37A48-FA71-4DA0-B3BC-CAF96C56A4BD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018BFB8-795C-4B3A-B9A6-CD11330833BB}" type="presOf" srcId="{EBC41103-E2E5-4D48-9B4B-425520D3D098}" destId="{F969C235-9271-4D34-B740-D627A121CAD0}" srcOrd="1" destOrd="0" presId="urn:microsoft.com/office/officeart/2005/8/layout/target3"/>
    <dgm:cxn modelId="{5EBE372B-975A-4781-9893-5A67CDAF051A}" type="presParOf" srcId="{71045F8C-00FA-488E-A7BD-E2E6753D979D}" destId="{3577EC6B-C980-4F34-8C69-4365E7B8FC8C}" srcOrd="0" destOrd="0" presId="urn:microsoft.com/office/officeart/2005/8/layout/target3"/>
    <dgm:cxn modelId="{621266F8-5D9E-48AE-A1F1-05AE09100B98}" type="presParOf" srcId="{71045F8C-00FA-488E-A7BD-E2E6753D979D}" destId="{6940EB87-DC1D-4BC3-9408-9AC2E1FFC039}" srcOrd="1" destOrd="0" presId="urn:microsoft.com/office/officeart/2005/8/layout/target3"/>
    <dgm:cxn modelId="{EFE91607-97C5-4EB8-A721-164301AF337A}" type="presParOf" srcId="{71045F8C-00FA-488E-A7BD-E2E6753D979D}" destId="{BC35EE03-4121-4EF9-923D-7CB6D30D358D}" srcOrd="2" destOrd="0" presId="urn:microsoft.com/office/officeart/2005/8/layout/target3"/>
    <dgm:cxn modelId="{4B05ABA9-DBFE-4D22-9CBE-1D917BAE384F}" type="presParOf" srcId="{71045F8C-00FA-488E-A7BD-E2E6753D979D}" destId="{C95EEA27-3CBF-4645-A92D-9D8AF5C1CBFC}" srcOrd="3" destOrd="0" presId="urn:microsoft.com/office/officeart/2005/8/layout/target3"/>
    <dgm:cxn modelId="{C0D8C557-1389-462D-9462-A634C04525D0}" type="presParOf" srcId="{71045F8C-00FA-488E-A7BD-E2E6753D979D}" destId="{851BB866-B6AE-4566-893F-4C635BA974FC}" srcOrd="4" destOrd="0" presId="urn:microsoft.com/office/officeart/2005/8/layout/target3"/>
    <dgm:cxn modelId="{DC08E23F-922D-42C6-8751-542D2247C0F8}" type="presParOf" srcId="{71045F8C-00FA-488E-A7BD-E2E6753D979D}" destId="{643EA938-EDE0-4533-ACCC-D2BD6F3A527C}" srcOrd="5" destOrd="0" presId="urn:microsoft.com/office/officeart/2005/8/layout/target3"/>
    <dgm:cxn modelId="{DAB310D9-3B32-47FD-A408-8ADD48796473}" type="presParOf" srcId="{71045F8C-00FA-488E-A7BD-E2E6753D979D}" destId="{92F31B18-D66D-4CC7-89B9-378928DE877D}" srcOrd="6" destOrd="0" presId="urn:microsoft.com/office/officeart/2005/8/layout/target3"/>
    <dgm:cxn modelId="{7784DC56-0029-443E-BD2E-285CA49514D9}" type="presParOf" srcId="{71045F8C-00FA-488E-A7BD-E2E6753D979D}" destId="{902074E1-B931-4618-97F1-FADBE82E9C3C}" srcOrd="7" destOrd="0" presId="urn:microsoft.com/office/officeart/2005/8/layout/target3"/>
    <dgm:cxn modelId="{61EC8DF9-F80C-43D4-A35D-4BF5D18A0754}" type="presParOf" srcId="{71045F8C-00FA-488E-A7BD-E2E6753D979D}" destId="{A3817367-F2BC-482F-8832-FA00B51DCCF3}" srcOrd="8" destOrd="0" presId="urn:microsoft.com/office/officeart/2005/8/layout/target3"/>
    <dgm:cxn modelId="{5AF7AC1D-9475-49E8-B82B-7CF314558B1B}" type="presParOf" srcId="{71045F8C-00FA-488E-A7BD-E2E6753D979D}" destId="{626ABFF6-56C8-4386-B662-68EC364EED9D}" srcOrd="9" destOrd="0" presId="urn:microsoft.com/office/officeart/2005/8/layout/target3"/>
    <dgm:cxn modelId="{31581F89-C80D-4BB3-85EF-FBEEFFD31748}" type="presParOf" srcId="{71045F8C-00FA-488E-A7BD-E2E6753D979D}" destId="{6DB11F1C-D028-4800-9625-6611CA9DE6D4}" srcOrd="10" destOrd="0" presId="urn:microsoft.com/office/officeart/2005/8/layout/target3"/>
    <dgm:cxn modelId="{F892BB14-337F-4D87-A547-67EF81862AE8}" type="presParOf" srcId="{71045F8C-00FA-488E-A7BD-E2E6753D979D}" destId="{CDED6FE3-AD8F-4ACC-B6B8-710EDDD97598}" srcOrd="11" destOrd="0" presId="urn:microsoft.com/office/officeart/2005/8/layout/target3"/>
    <dgm:cxn modelId="{479B82BF-9572-47D2-BB89-46264B16F7FB}" type="presParOf" srcId="{71045F8C-00FA-488E-A7BD-E2E6753D979D}" destId="{397AC6D7-84A6-4150-958F-83C92D9ACF38}" srcOrd="12" destOrd="0" presId="urn:microsoft.com/office/officeart/2005/8/layout/target3"/>
    <dgm:cxn modelId="{8D10B285-C985-41AF-ACEA-6EF3D351A259}" type="presParOf" srcId="{71045F8C-00FA-488E-A7BD-E2E6753D979D}" destId="{D7419528-33A6-416D-9E64-B3F7915C5149}" srcOrd="13" destOrd="0" presId="urn:microsoft.com/office/officeart/2005/8/layout/target3"/>
    <dgm:cxn modelId="{38433709-BE19-4062-B819-63F201DDCBA9}" type="presParOf" srcId="{71045F8C-00FA-488E-A7BD-E2E6753D979D}" destId="{97289DF2-90F4-4EC2-A9FC-633B00BAB610}" srcOrd="14" destOrd="0" presId="urn:microsoft.com/office/officeart/2005/8/layout/target3"/>
    <dgm:cxn modelId="{C968BFE2-D298-4B21-BD46-E1DC4EEF7D33}" type="presParOf" srcId="{71045F8C-00FA-488E-A7BD-E2E6753D979D}" destId="{234EBA9D-95B4-4C20-A84E-6F65F1085DC6}" srcOrd="15" destOrd="0" presId="urn:microsoft.com/office/officeart/2005/8/layout/target3"/>
    <dgm:cxn modelId="{1E429A63-67AA-4229-88F8-3623C90AAED0}" type="presParOf" srcId="{71045F8C-00FA-488E-A7BD-E2E6753D979D}" destId="{12255512-213F-41DF-90A6-8B4CD74A2B52}" srcOrd="16" destOrd="0" presId="urn:microsoft.com/office/officeart/2005/8/layout/target3"/>
    <dgm:cxn modelId="{A728F495-38E9-4DCA-A14B-AC86A03B0E98}" type="presParOf" srcId="{71045F8C-00FA-488E-A7BD-E2E6753D979D}" destId="{50C2F88D-8688-44C2-A854-691F34009D3B}" srcOrd="17" destOrd="0" presId="urn:microsoft.com/office/officeart/2005/8/layout/target3"/>
    <dgm:cxn modelId="{F8A5BD01-ED5F-42AF-BD25-14DD497A812E}" type="presParOf" srcId="{71045F8C-00FA-488E-A7BD-E2E6753D979D}" destId="{4D19AB04-24FA-40C2-B203-52AE3D15E171}" srcOrd="18" destOrd="0" presId="urn:microsoft.com/office/officeart/2005/8/layout/target3"/>
    <dgm:cxn modelId="{159A777C-A036-4F61-BE3C-758A1BBDBA7F}" type="presParOf" srcId="{71045F8C-00FA-488E-A7BD-E2E6753D979D}" destId="{832BF48F-0145-4429-9E02-8FCA946CCE9E}" srcOrd="19" destOrd="0" presId="urn:microsoft.com/office/officeart/2005/8/layout/target3"/>
    <dgm:cxn modelId="{5F66FB7C-903A-4C24-9174-20A63A3837AF}" type="presParOf" srcId="{71045F8C-00FA-488E-A7BD-E2E6753D979D}" destId="{E7297F21-D4FD-4A41-AE58-814D01A6B5E7}" srcOrd="20" destOrd="0" presId="urn:microsoft.com/office/officeart/2005/8/layout/target3"/>
    <dgm:cxn modelId="{527E3AAE-5D74-4A3A-9188-B51385199080}" type="presParOf" srcId="{71045F8C-00FA-488E-A7BD-E2E6753D979D}" destId="{F69A1436-182C-465B-AD7F-FE48E0C090C1}" srcOrd="21" destOrd="0" presId="urn:microsoft.com/office/officeart/2005/8/layout/target3"/>
    <dgm:cxn modelId="{8BBD161C-090C-4BED-BD19-ADE4E538766D}" type="presParOf" srcId="{71045F8C-00FA-488E-A7BD-E2E6753D979D}" destId="{AA41A67C-3D3F-4AE9-9E0F-5D7F7BB2E741}" srcOrd="22" destOrd="0" presId="urn:microsoft.com/office/officeart/2005/8/layout/target3"/>
    <dgm:cxn modelId="{C8B5113B-1353-41E0-B57D-51560AB82B3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VY_22_INOVACE_08_Healthy </a:t>
          </a:r>
          <a:r>
            <a:rPr lang="cs-CZ" sz="1400" kern="1200" smtClean="0"/>
            <a:t>food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Healthy food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3842F7-3A77-4FD3-A925-23E26684A82F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6A19B-0135-42D4-9644-AA310DE151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785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</a:t>
            </a:r>
            <a:r>
              <a:rPr lang="cs-CZ" baseline="0" smtClean="0"/>
              <a:t> spojují slova s obrázkem.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E6A19B-0135-42D4-9644-AA310DE151D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534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FCF32F2-BC83-40FE-8A2E-1590656A1E29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DC47553-E991-4F11-A758-3E9B84A001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76901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4.ročník/učebnice Chit Chat 2-unit 3,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Be healthy</a:t>
            </a:r>
            <a:r>
              <a:rPr lang="cs-CZ" smtClean="0"/>
              <a:t>/.</a:t>
            </a:r>
            <a:endParaRPr lang="cs-CZ" smtClean="0"/>
          </a:p>
          <a:p>
            <a:pPr marL="0" indent="0">
              <a:buNone/>
            </a:pPr>
            <a:endParaRPr lang="cs-CZ" smtClean="0"/>
          </a:p>
          <a:p>
            <a:r>
              <a:rPr lang="cs-CZ" smtClean="0"/>
              <a:t>Pracujeme s interaktivní </a:t>
            </a:r>
            <a:r>
              <a:rPr lang="cs-CZ" smtClean="0"/>
              <a:t>tabulí.</a:t>
            </a:r>
            <a:endParaRPr lang="cs-CZ" smtClean="0"/>
          </a:p>
          <a:p>
            <a:endParaRPr lang="cs-CZ" smtClean="0"/>
          </a:p>
          <a:p>
            <a:r>
              <a:rPr lang="cs-CZ" smtClean="0"/>
              <a:t>Dotvořené věty si i s nadpisem zapíší žáci do </a:t>
            </a:r>
            <a:r>
              <a:rPr lang="cs-CZ" smtClean="0"/>
              <a:t>sešitu.</a:t>
            </a:r>
          </a:p>
          <a:p>
            <a:endParaRPr lang="cs-CZ"/>
          </a:p>
          <a:p>
            <a:r>
              <a:rPr lang="cs-CZ" smtClean="0"/>
              <a:t>Inovace:Materiál vybízí k aktivitě s využitím interaktivní tabule.Upevňuje znalosti o zdravé výživě.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49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smtClean="0">
                <a:latin typeface="Algerian" pitchFamily="82" charset="0"/>
              </a:rPr>
              <a:t/>
            </a:r>
            <a:br>
              <a:rPr lang="cs-CZ" sz="8000" smtClean="0">
                <a:latin typeface="Algerian" pitchFamily="82" charset="0"/>
              </a:rPr>
            </a:br>
            <a:r>
              <a:rPr lang="cs-CZ" sz="8000" smtClean="0">
                <a:latin typeface="Algerian" pitchFamily="82" charset="0"/>
              </a:rPr>
              <a:t>Healthy</a:t>
            </a:r>
            <a:br>
              <a:rPr lang="cs-CZ" sz="8000" smtClean="0">
                <a:latin typeface="Algerian" pitchFamily="82" charset="0"/>
              </a:rPr>
            </a:br>
            <a:r>
              <a:rPr lang="cs-CZ" sz="7300" smtClean="0">
                <a:latin typeface="Algerian" pitchFamily="82" charset="0"/>
              </a:rPr>
              <a:t/>
            </a:r>
            <a:br>
              <a:rPr lang="cs-CZ" sz="7300" smtClean="0">
                <a:latin typeface="Algerian" pitchFamily="82" charset="0"/>
              </a:rPr>
            </a:br>
            <a:r>
              <a:rPr lang="cs-CZ" sz="7300" smtClean="0">
                <a:latin typeface="Algerian" pitchFamily="82" charset="0"/>
              </a:rPr>
              <a:t>food</a:t>
            </a:r>
            <a:r>
              <a:rPr lang="cs-CZ" sz="7300">
                <a:latin typeface="Algerian" pitchFamily="82" charset="0"/>
              </a:rPr>
              <a:t/>
            </a:r>
            <a:br>
              <a:rPr lang="cs-CZ" sz="7300">
                <a:latin typeface="Algerian" pitchFamily="82" charset="0"/>
              </a:rPr>
            </a:br>
            <a:endParaRPr lang="cs-CZ" sz="7300"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smtClean="0"/>
              <a:t>Anglický jazyk pro 4.ročník</a:t>
            </a:r>
          </a:p>
          <a:p>
            <a:endParaRPr lang="cs-CZ"/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K0O7W0UI\MC9004390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68760"/>
            <a:ext cx="2880320" cy="275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63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81795"/>
            <a:ext cx="8229600" cy="4876800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3600" smtClean="0"/>
              <a:t>Třídění potravin na zdravé a nezdravé</a:t>
            </a:r>
          </a:p>
          <a:p>
            <a:pPr>
              <a:buFont typeface="Courier New" pitchFamily="49" charset="0"/>
              <a:buChar char="o"/>
            </a:pPr>
            <a:endParaRPr lang="cs-CZ" sz="3600"/>
          </a:p>
          <a:p>
            <a:pPr>
              <a:buFont typeface="Courier New" pitchFamily="49" charset="0"/>
              <a:buChar char="o"/>
            </a:pPr>
            <a:r>
              <a:rPr lang="cs-CZ" sz="3600" smtClean="0"/>
              <a:t>Dotvoření vět rozkazovacích</a:t>
            </a:r>
          </a:p>
          <a:p>
            <a:pPr marL="0" indent="0">
              <a:buNone/>
            </a:pPr>
            <a:endParaRPr lang="cs-CZ" sz="3600"/>
          </a:p>
          <a:p>
            <a:pPr marL="0" indent="0">
              <a:buNone/>
            </a:pP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248298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F0"/>
                </a:solidFill>
              </a:rPr>
              <a:t>healthy                          unhealthy</a:t>
            </a:r>
            <a:endParaRPr lang="cs-CZ" b="1">
              <a:solidFill>
                <a:srgbClr val="00B0F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S7687CZ2\MC900436911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2492896"/>
            <a:ext cx="3717032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7687CZ2\MC900352065[1].wmf"/>
          <p:cNvPicPr>
            <a:picLocks noChangeAspect="1" noChangeArrowheads="1"/>
          </p:cNvPicPr>
          <p:nvPr/>
        </p:nvPicPr>
        <p:blipFill>
          <a:blip r:embed="rId5" cstate="print"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3312368" cy="389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331640" y="1844824"/>
            <a:ext cx="929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sweet</a:t>
            </a:r>
            <a:endParaRPr lang="cs-CZ" sz="240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1844824"/>
            <a:ext cx="905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water</a:t>
            </a:r>
            <a:endParaRPr lang="cs-CZ" sz="240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924944"/>
            <a:ext cx="631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fish</a:t>
            </a:r>
            <a:endParaRPr lang="cs-CZ" sz="240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1412776"/>
            <a:ext cx="691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cola</a:t>
            </a:r>
            <a:endParaRPr lang="cs-CZ" sz="240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6309320"/>
            <a:ext cx="1287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potatoes</a:t>
            </a:r>
            <a:endParaRPr lang="cs-CZ" sz="2400"/>
          </a:p>
        </p:txBody>
      </p:sp>
      <p:sp>
        <p:nvSpPr>
          <p:cNvPr id="13" name="TextovéPole 12"/>
          <p:cNvSpPr txBox="1"/>
          <p:nvPr/>
        </p:nvSpPr>
        <p:spPr>
          <a:xfrm>
            <a:off x="6072232" y="6309320"/>
            <a:ext cx="1297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sausages</a:t>
            </a:r>
            <a:endParaRPr lang="cs-CZ" sz="2400"/>
          </a:p>
        </p:txBody>
      </p:sp>
      <p:sp>
        <p:nvSpPr>
          <p:cNvPr id="14" name="TextovéPole 13"/>
          <p:cNvSpPr txBox="1"/>
          <p:nvPr/>
        </p:nvSpPr>
        <p:spPr>
          <a:xfrm>
            <a:off x="7370023" y="5589240"/>
            <a:ext cx="1235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f</a:t>
            </a:r>
            <a:r>
              <a:rPr lang="cs-CZ" sz="2400" smtClean="0"/>
              <a:t>at meat</a:t>
            </a:r>
            <a:endParaRPr lang="cs-CZ" sz="2400"/>
          </a:p>
        </p:txBody>
      </p:sp>
      <p:sp>
        <p:nvSpPr>
          <p:cNvPr id="15" name="TextovéPole 14"/>
          <p:cNvSpPr txBox="1"/>
          <p:nvPr/>
        </p:nvSpPr>
        <p:spPr>
          <a:xfrm>
            <a:off x="7211715" y="1412776"/>
            <a:ext cx="1052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orange</a:t>
            </a:r>
            <a:endParaRPr lang="cs-CZ" sz="2400"/>
          </a:p>
        </p:txBody>
      </p:sp>
      <p:sp>
        <p:nvSpPr>
          <p:cNvPr id="16" name="TextovéPole 15"/>
          <p:cNvSpPr txBox="1"/>
          <p:nvPr/>
        </p:nvSpPr>
        <p:spPr>
          <a:xfrm>
            <a:off x="3843244" y="4437112"/>
            <a:ext cx="1387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/>
              <a:t>i</a:t>
            </a:r>
            <a:r>
              <a:rPr lang="cs-CZ" sz="2400" smtClean="0"/>
              <a:t>ce cream</a:t>
            </a:r>
            <a:endParaRPr lang="cs-CZ" sz="2400"/>
          </a:p>
        </p:txBody>
      </p:sp>
      <p:sp>
        <p:nvSpPr>
          <p:cNvPr id="17" name="TextovéPole 16"/>
          <p:cNvSpPr txBox="1"/>
          <p:nvPr/>
        </p:nvSpPr>
        <p:spPr>
          <a:xfrm>
            <a:off x="4537088" y="2780928"/>
            <a:ext cx="1122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chicken</a:t>
            </a:r>
            <a:endParaRPr lang="cs-CZ" sz="240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309320"/>
            <a:ext cx="933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carrot</a:t>
            </a:r>
            <a:endParaRPr lang="cs-CZ" sz="2400"/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5820072"/>
            <a:ext cx="790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soup</a:t>
            </a:r>
            <a:endParaRPr lang="cs-CZ" sz="2400"/>
          </a:p>
        </p:txBody>
      </p:sp>
      <p:sp>
        <p:nvSpPr>
          <p:cNvPr id="20" name="TextovéPole 19"/>
          <p:cNvSpPr txBox="1"/>
          <p:nvPr/>
        </p:nvSpPr>
        <p:spPr>
          <a:xfrm>
            <a:off x="4031196" y="3861048"/>
            <a:ext cx="742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cake</a:t>
            </a:r>
            <a:endParaRPr lang="cs-CZ" sz="2400"/>
          </a:p>
        </p:txBody>
      </p:sp>
      <p:sp>
        <p:nvSpPr>
          <p:cNvPr id="21" name="TextovéPole 20"/>
          <p:cNvSpPr txBox="1"/>
          <p:nvPr/>
        </p:nvSpPr>
        <p:spPr>
          <a:xfrm>
            <a:off x="405197" y="1660158"/>
            <a:ext cx="827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chips</a:t>
            </a:r>
            <a:endParaRPr lang="cs-CZ" sz="2400"/>
          </a:p>
        </p:txBody>
      </p:sp>
      <p:sp>
        <p:nvSpPr>
          <p:cNvPr id="22" name="TextovéPole 21"/>
          <p:cNvSpPr txBox="1"/>
          <p:nvPr/>
        </p:nvSpPr>
        <p:spPr>
          <a:xfrm>
            <a:off x="2411760" y="1643608"/>
            <a:ext cx="71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milk</a:t>
            </a:r>
            <a:endParaRPr lang="cs-CZ" sz="2400"/>
          </a:p>
        </p:txBody>
      </p:sp>
      <p:sp>
        <p:nvSpPr>
          <p:cNvPr id="23" name="TextovéPole 22"/>
          <p:cNvSpPr txBox="1"/>
          <p:nvPr/>
        </p:nvSpPr>
        <p:spPr>
          <a:xfrm>
            <a:off x="337141" y="2550095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salad</a:t>
            </a:r>
            <a:endParaRPr lang="cs-CZ" sz="2400"/>
          </a:p>
        </p:txBody>
      </p:sp>
      <p:sp>
        <p:nvSpPr>
          <p:cNvPr id="24" name="TextovéPole 23"/>
          <p:cNvSpPr txBox="1"/>
          <p:nvPr/>
        </p:nvSpPr>
        <p:spPr>
          <a:xfrm>
            <a:off x="4774028" y="2276872"/>
            <a:ext cx="1521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vegetables</a:t>
            </a:r>
            <a:endParaRPr lang="cs-CZ" sz="2400"/>
          </a:p>
        </p:txBody>
      </p:sp>
      <p:sp>
        <p:nvSpPr>
          <p:cNvPr id="25" name="TextovéPole 24"/>
          <p:cNvSpPr txBox="1"/>
          <p:nvPr/>
        </p:nvSpPr>
        <p:spPr>
          <a:xfrm>
            <a:off x="2260677" y="2550095"/>
            <a:ext cx="646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rice</a:t>
            </a:r>
            <a:endParaRPr lang="cs-CZ" sz="2400"/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5301208"/>
            <a:ext cx="721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fruit</a:t>
            </a:r>
            <a:endParaRPr lang="cs-CZ" sz="2400"/>
          </a:p>
        </p:txBody>
      </p:sp>
      <p:sp>
        <p:nvSpPr>
          <p:cNvPr id="27" name="TextovéPole 26"/>
          <p:cNvSpPr txBox="1"/>
          <p:nvPr/>
        </p:nvSpPr>
        <p:spPr>
          <a:xfrm>
            <a:off x="4100316" y="1395730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nuts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52720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BE HEALTHY!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556792"/>
            <a:ext cx="8229600" cy="48768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4000" smtClean="0"/>
              <a:t>Eat…..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4000" smtClean="0"/>
              <a:t>Drink…..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4000" smtClean="0"/>
              <a:t>Don´t eat……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4000" smtClean="0"/>
              <a:t>Don´t drink……</a:t>
            </a:r>
            <a:endParaRPr lang="cs-CZ" sz="4000"/>
          </a:p>
        </p:txBody>
      </p:sp>
      <p:sp>
        <p:nvSpPr>
          <p:cNvPr id="4" name="Plus 3"/>
          <p:cNvSpPr/>
          <p:nvPr/>
        </p:nvSpPr>
        <p:spPr>
          <a:xfrm>
            <a:off x="611560" y="2492896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inus 4"/>
          <p:cNvSpPr/>
          <p:nvPr/>
        </p:nvSpPr>
        <p:spPr>
          <a:xfrm>
            <a:off x="580182" y="4797152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899592" y="4005064"/>
            <a:ext cx="7344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Users\Kolářová\AppData\Local\Microsoft\Windows\Temporary Internet Files\Content.IE5\DE4CGPLA\MC9002810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93096"/>
            <a:ext cx="2209046" cy="240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K0O7W0UI\MC9000902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1427580"/>
            <a:ext cx="2299052" cy="221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20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806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80</TotalTime>
  <Words>146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Přehlednost</vt:lpstr>
      <vt:lpstr>Motiv systému Office</vt:lpstr>
      <vt:lpstr>Prezentace aplikace PowerPoint</vt:lpstr>
      <vt:lpstr>Anotace</vt:lpstr>
      <vt:lpstr> Healthy  food </vt:lpstr>
      <vt:lpstr>Obsah</vt:lpstr>
      <vt:lpstr>healthy                          unhealthy</vt:lpstr>
      <vt:lpstr>BE HEALTHY!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healthy           unhealthy</dc:title>
  <dc:creator>Kolářová</dc:creator>
  <cp:lastModifiedBy>Kolářová</cp:lastModifiedBy>
  <cp:revision>15</cp:revision>
  <dcterms:created xsi:type="dcterms:W3CDTF">2011-10-27T00:34:10Z</dcterms:created>
  <dcterms:modified xsi:type="dcterms:W3CDTF">2011-11-09T16:57:00Z</dcterms:modified>
</cp:coreProperties>
</file>