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5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7EBDE"/>
    <a:srgbClr val="F89A9A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D7D9B-1964-40CD-B653-D598875844C4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679F0-4268-44CF-ACAC-93E4B15C9D9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66" r:id="rId1"/>
    <p:sldLayoutId id="2147484267" r:id="rId2"/>
    <p:sldLayoutId id="2147484268" r:id="rId3"/>
    <p:sldLayoutId id="2147484269" r:id="rId4"/>
    <p:sldLayoutId id="2147484270" r:id="rId5"/>
    <p:sldLayoutId id="2147484271" r:id="rId6"/>
    <p:sldLayoutId id="2147484272" r:id="rId7"/>
    <p:sldLayoutId id="2147484273" r:id="rId8"/>
    <p:sldLayoutId id="2147484274" r:id="rId9"/>
    <p:sldLayoutId id="2147484275" r:id="rId10"/>
    <p:sldLayoutId id="2147484276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VY_32_INOVACE_11_B_6_číselná řada 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37897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6938201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10. října 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bg1"/>
                          </a:solidFill>
                        </a:rPr>
                        <a:t>18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Číselná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řada do 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číselná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řada, počet prvků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299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49679" y="1312606"/>
            <a:ext cx="634180" cy="67842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2305666" y="1317523"/>
            <a:ext cx="634180" cy="67842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3795" y="1322437"/>
            <a:ext cx="634180" cy="67842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651821" y="1312607"/>
            <a:ext cx="634180" cy="67842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007807" y="1317523"/>
            <a:ext cx="634180" cy="67842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980040" y="5628970"/>
            <a:ext cx="634180" cy="6784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336025" y="5619137"/>
            <a:ext cx="634180" cy="6784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692013" y="5624053"/>
            <a:ext cx="634180" cy="6784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033251" y="5614221"/>
            <a:ext cx="634180" cy="6784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389239" y="5619137"/>
            <a:ext cx="634180" cy="6784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880555" y="1288027"/>
            <a:ext cx="634180" cy="678425"/>
          </a:xfrm>
          <a:prstGeom prst="rect">
            <a:avLst/>
          </a:prstGeom>
          <a:solidFill>
            <a:srgbClr val="99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36542" y="1292943"/>
            <a:ext cx="634180" cy="678425"/>
          </a:xfrm>
          <a:prstGeom prst="rect">
            <a:avLst/>
          </a:prstGeom>
          <a:solidFill>
            <a:srgbClr val="99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592529" y="1297859"/>
            <a:ext cx="634180" cy="678425"/>
          </a:xfrm>
          <a:prstGeom prst="rect">
            <a:avLst/>
          </a:prstGeom>
          <a:solidFill>
            <a:srgbClr val="99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48516" y="1302776"/>
            <a:ext cx="634180" cy="678425"/>
          </a:xfrm>
          <a:prstGeom prst="rect">
            <a:avLst/>
          </a:prstGeom>
          <a:solidFill>
            <a:srgbClr val="99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5304502" y="1307690"/>
            <a:ext cx="634180" cy="678425"/>
          </a:xfrm>
          <a:prstGeom prst="rect">
            <a:avLst/>
          </a:prstGeom>
          <a:solidFill>
            <a:srgbClr val="99FF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179574" y="3318388"/>
            <a:ext cx="634180" cy="678425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535561" y="3013590"/>
            <a:ext cx="634180" cy="678425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4891548" y="2708789"/>
            <a:ext cx="634180" cy="678425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4262285" y="2448233"/>
            <a:ext cx="634180" cy="678425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633020" y="2128684"/>
            <a:ext cx="634180" cy="678425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688258" y="2826774"/>
            <a:ext cx="634180" cy="678425"/>
          </a:xfrm>
          <a:prstGeom prst="rect">
            <a:avLst/>
          </a:prstGeom>
          <a:solidFill>
            <a:srgbClr val="F89A9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221226" y="3524865"/>
            <a:ext cx="634180" cy="678425"/>
          </a:xfrm>
          <a:prstGeom prst="rect">
            <a:avLst/>
          </a:prstGeom>
          <a:solidFill>
            <a:srgbClr val="F89A9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98091" y="4222956"/>
            <a:ext cx="634180" cy="678425"/>
          </a:xfrm>
          <a:prstGeom prst="rect">
            <a:avLst/>
          </a:prstGeom>
          <a:solidFill>
            <a:srgbClr val="F89A9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75303" y="4906297"/>
            <a:ext cx="634180" cy="678425"/>
          </a:xfrm>
          <a:prstGeom prst="rect">
            <a:avLst/>
          </a:prstGeom>
          <a:solidFill>
            <a:srgbClr val="F89A9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693174" y="5604388"/>
            <a:ext cx="634180" cy="678425"/>
          </a:xfrm>
          <a:prstGeom prst="rect">
            <a:avLst/>
          </a:prstGeom>
          <a:solidFill>
            <a:srgbClr val="F89A9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4665406" y="4621162"/>
            <a:ext cx="634180" cy="678425"/>
          </a:xfrm>
          <a:prstGeom prst="rect">
            <a:avLst/>
          </a:prstGeom>
          <a:solidFill>
            <a:srgbClr val="A7EBD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4006645" y="4257368"/>
            <a:ext cx="634180" cy="678425"/>
          </a:xfrm>
          <a:prstGeom prst="rect">
            <a:avLst/>
          </a:prstGeom>
          <a:solidFill>
            <a:srgbClr val="A7EBD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377381" y="3893574"/>
            <a:ext cx="634180" cy="678425"/>
          </a:xfrm>
          <a:prstGeom prst="rect">
            <a:avLst/>
          </a:prstGeom>
          <a:solidFill>
            <a:srgbClr val="A7EBD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733368" y="3515034"/>
            <a:ext cx="634180" cy="678425"/>
          </a:xfrm>
          <a:prstGeom prst="rect">
            <a:avLst/>
          </a:prstGeom>
          <a:solidFill>
            <a:srgbClr val="A7EBD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089356" y="3092246"/>
            <a:ext cx="634180" cy="678425"/>
          </a:xfrm>
          <a:prstGeom prst="rect">
            <a:avLst/>
          </a:prstGeom>
          <a:solidFill>
            <a:srgbClr val="A7EBDE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895303" y="3574027"/>
            <a:ext cx="634180" cy="678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266038" y="4242621"/>
            <a:ext cx="634180" cy="678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8509820" y="2905433"/>
            <a:ext cx="634180" cy="678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641690" y="4960376"/>
            <a:ext cx="634180" cy="678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997677" y="5614221"/>
            <a:ext cx="634180" cy="678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Ludmila Eisová\AppData\Local\Microsoft\Windows\Temporary Internet Files\Content.IE5\U85VJK7C\MC900434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139" y="5073444"/>
            <a:ext cx="1683125" cy="1515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575188" y="339213"/>
            <a:ext cx="8538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Do volných okének dopište čísla nebo puntíky.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22608352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0" grpId="0" animBg="1"/>
      <p:bldP spid="31" grpId="0" animBg="1"/>
      <p:bldP spid="33" grpId="0" animBg="1"/>
      <p:bldP spid="36" grpId="0" animBg="1"/>
      <p:bldP spid="39" grpId="0" animBg="1"/>
      <p:bldP spid="41" grpId="0" animBg="1"/>
      <p:bldP spid="44" grpId="0" animBg="1"/>
      <p:bldP spid="45" grpId="0" animBg="1"/>
      <p:bldP spid="47" grpId="0" animBg="1"/>
      <p:bldP spid="48" grpId="0" animBg="1"/>
      <p:bldP spid="51" grpId="0" animBg="1"/>
      <p:bldP spid="53" grpId="0" animBg="1"/>
      <p:bldP spid="57" grpId="0" animBg="1"/>
      <p:bldP spid="61" grpId="0" animBg="1"/>
      <p:bldP spid="6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722" y="1297859"/>
            <a:ext cx="8657303" cy="135685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0388" y="2674374"/>
            <a:ext cx="8657303" cy="135685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5303" y="5378245"/>
            <a:ext cx="8657303" cy="135685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5135" y="4045975"/>
            <a:ext cx="8657303" cy="135685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458" y="168131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8593" y="565354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1729" y="4395020"/>
            <a:ext cx="6559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1,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4129" y="295459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0051" y="5614219"/>
            <a:ext cx="6559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3,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8929" y="438027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091381" y="1312606"/>
            <a:ext cx="14749" cy="544215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Mrak 19"/>
          <p:cNvSpPr/>
          <p:nvPr/>
        </p:nvSpPr>
        <p:spPr>
          <a:xfrm>
            <a:off x="1165124" y="1622321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679291" y="1543663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303639" y="2020527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4178710" y="1568244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4803058" y="2030360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5619137" y="1622321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6331975" y="2054941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7162802" y="1661650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919885" y="2050025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1818968" y="2040192"/>
            <a:ext cx="722670" cy="575187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ěsíc 37"/>
          <p:cNvSpPr/>
          <p:nvPr/>
        </p:nvSpPr>
        <p:spPr>
          <a:xfrm>
            <a:off x="1283110" y="2979174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Měsíc 38"/>
          <p:cNvSpPr/>
          <p:nvPr/>
        </p:nvSpPr>
        <p:spPr>
          <a:xfrm>
            <a:off x="1759973" y="2969342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Měsíc 39"/>
          <p:cNvSpPr/>
          <p:nvPr/>
        </p:nvSpPr>
        <p:spPr>
          <a:xfrm>
            <a:off x="2236838" y="2974257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Měsíc 40"/>
          <p:cNvSpPr/>
          <p:nvPr/>
        </p:nvSpPr>
        <p:spPr>
          <a:xfrm>
            <a:off x="2757948" y="2964425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Měsíc 41"/>
          <p:cNvSpPr/>
          <p:nvPr/>
        </p:nvSpPr>
        <p:spPr>
          <a:xfrm>
            <a:off x="3234812" y="2984090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Měsíc 42"/>
          <p:cNvSpPr/>
          <p:nvPr/>
        </p:nvSpPr>
        <p:spPr>
          <a:xfrm>
            <a:off x="3711678" y="2974258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ěsíc 43"/>
          <p:cNvSpPr/>
          <p:nvPr/>
        </p:nvSpPr>
        <p:spPr>
          <a:xfrm>
            <a:off x="4218038" y="2964426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Měsíc 44"/>
          <p:cNvSpPr/>
          <p:nvPr/>
        </p:nvSpPr>
        <p:spPr>
          <a:xfrm>
            <a:off x="4724399" y="2969342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Měsíc 45"/>
          <p:cNvSpPr/>
          <p:nvPr/>
        </p:nvSpPr>
        <p:spPr>
          <a:xfrm>
            <a:off x="5319251" y="2959510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Měsíc 46"/>
          <p:cNvSpPr/>
          <p:nvPr/>
        </p:nvSpPr>
        <p:spPr>
          <a:xfrm>
            <a:off x="5943600" y="2993923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Měsíc 47"/>
          <p:cNvSpPr/>
          <p:nvPr/>
        </p:nvSpPr>
        <p:spPr>
          <a:xfrm>
            <a:off x="6449961" y="2998839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Měsíc 48"/>
          <p:cNvSpPr/>
          <p:nvPr/>
        </p:nvSpPr>
        <p:spPr>
          <a:xfrm>
            <a:off x="6912076" y="2989006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Měsíc 52"/>
          <p:cNvSpPr/>
          <p:nvPr/>
        </p:nvSpPr>
        <p:spPr>
          <a:xfrm>
            <a:off x="8332837" y="2993922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Měsíc 53"/>
          <p:cNvSpPr/>
          <p:nvPr/>
        </p:nvSpPr>
        <p:spPr>
          <a:xfrm>
            <a:off x="7895302" y="3013587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Měsíc 54"/>
          <p:cNvSpPr/>
          <p:nvPr/>
        </p:nvSpPr>
        <p:spPr>
          <a:xfrm>
            <a:off x="7428270" y="2989005"/>
            <a:ext cx="353962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Srdce 55"/>
          <p:cNvSpPr/>
          <p:nvPr/>
        </p:nvSpPr>
        <p:spPr>
          <a:xfrm>
            <a:off x="1179871" y="4365523"/>
            <a:ext cx="530942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5751871" y="4399935"/>
            <a:ext cx="550606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799304" y="4360607"/>
            <a:ext cx="570271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2477729" y="4380272"/>
            <a:ext cx="575186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3200399" y="4355690"/>
            <a:ext cx="550607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3819832" y="4360606"/>
            <a:ext cx="555522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4468762" y="4395020"/>
            <a:ext cx="560438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5117690" y="4385187"/>
            <a:ext cx="550608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6356555" y="4375355"/>
            <a:ext cx="57027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7034981" y="4380270"/>
            <a:ext cx="530941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7639665" y="4355691"/>
            <a:ext cx="565355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8288594" y="4345859"/>
            <a:ext cx="555521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ipka nahoru 67"/>
          <p:cNvSpPr/>
          <p:nvPr/>
        </p:nvSpPr>
        <p:spPr>
          <a:xfrm>
            <a:off x="1209367" y="5589637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Šipka nahoru 68"/>
          <p:cNvSpPr/>
          <p:nvPr/>
        </p:nvSpPr>
        <p:spPr>
          <a:xfrm>
            <a:off x="1774722" y="5624049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Šipka nahoru 69"/>
          <p:cNvSpPr/>
          <p:nvPr/>
        </p:nvSpPr>
        <p:spPr>
          <a:xfrm>
            <a:off x="2236839" y="5614218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Šipka nahoru 70"/>
          <p:cNvSpPr/>
          <p:nvPr/>
        </p:nvSpPr>
        <p:spPr>
          <a:xfrm>
            <a:off x="2772696" y="5619133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Šipka nahoru 71"/>
          <p:cNvSpPr/>
          <p:nvPr/>
        </p:nvSpPr>
        <p:spPr>
          <a:xfrm>
            <a:off x="3234813" y="5638797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Šipka nahoru 72"/>
          <p:cNvSpPr/>
          <p:nvPr/>
        </p:nvSpPr>
        <p:spPr>
          <a:xfrm>
            <a:off x="3696929" y="5614217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Šipka nahoru 73"/>
          <p:cNvSpPr/>
          <p:nvPr/>
        </p:nvSpPr>
        <p:spPr>
          <a:xfrm>
            <a:off x="4203291" y="5604385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ipka nahoru 74"/>
          <p:cNvSpPr/>
          <p:nvPr/>
        </p:nvSpPr>
        <p:spPr>
          <a:xfrm>
            <a:off x="4709650" y="5594553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ipka nahoru 75"/>
          <p:cNvSpPr/>
          <p:nvPr/>
        </p:nvSpPr>
        <p:spPr>
          <a:xfrm>
            <a:off x="5186517" y="5569973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Šipka nahoru 76"/>
          <p:cNvSpPr/>
          <p:nvPr/>
        </p:nvSpPr>
        <p:spPr>
          <a:xfrm>
            <a:off x="5692877" y="5589637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Šipka nahoru 77"/>
          <p:cNvSpPr/>
          <p:nvPr/>
        </p:nvSpPr>
        <p:spPr>
          <a:xfrm>
            <a:off x="6169742" y="5609301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Šipka nahoru 78"/>
          <p:cNvSpPr/>
          <p:nvPr/>
        </p:nvSpPr>
        <p:spPr>
          <a:xfrm>
            <a:off x="6646606" y="5599469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Šipka nahoru 79"/>
          <p:cNvSpPr/>
          <p:nvPr/>
        </p:nvSpPr>
        <p:spPr>
          <a:xfrm>
            <a:off x="7079225" y="5589637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Šipka nahoru 80"/>
          <p:cNvSpPr/>
          <p:nvPr/>
        </p:nvSpPr>
        <p:spPr>
          <a:xfrm>
            <a:off x="7556091" y="5609301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Šipka nahoru 81"/>
          <p:cNvSpPr/>
          <p:nvPr/>
        </p:nvSpPr>
        <p:spPr>
          <a:xfrm>
            <a:off x="8032954" y="5599469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Šipka nahoru 82"/>
          <p:cNvSpPr/>
          <p:nvPr/>
        </p:nvSpPr>
        <p:spPr>
          <a:xfrm>
            <a:off x="8524567" y="5574888"/>
            <a:ext cx="383458" cy="978408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5" name="Přímá spojnice 84"/>
          <p:cNvCxnSpPr/>
          <p:nvPr/>
        </p:nvCxnSpPr>
        <p:spPr>
          <a:xfrm>
            <a:off x="2625213" y="1312606"/>
            <a:ext cx="0" cy="134210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2684206" y="2684206"/>
            <a:ext cx="29497" cy="134210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1755058" y="4070555"/>
            <a:ext cx="14748" cy="132735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3126658" y="4055806"/>
            <a:ext cx="0" cy="135685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2684206" y="5427406"/>
            <a:ext cx="0" cy="132735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200400" y="5397910"/>
            <a:ext cx="14748" cy="135685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TextovéPole 115"/>
          <p:cNvSpPr txBox="1"/>
          <p:nvPr/>
        </p:nvSpPr>
        <p:spPr>
          <a:xfrm>
            <a:off x="1666568" y="265470"/>
            <a:ext cx="4292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Oddělujte podle vzoru.</a:t>
            </a:r>
            <a:endParaRPr lang="cs-CZ" sz="2800" u="sng" dirty="0"/>
          </a:p>
        </p:txBody>
      </p:sp>
      <p:pic>
        <p:nvPicPr>
          <p:cNvPr id="2050" name="Picture 2" descr="C:\Users\Ludmila Eisová\AppData\Local\Microsoft\Windows\Temporary Internet Files\Content.IE5\DKFTMRFD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296" y="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109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Ludmila Eisová\AppData\Local\Microsoft\Windows\Temporary Internet Files\Content.IE5\MRI1GFC1\MP90044871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" t="1976" r="4193"/>
          <a:stretch/>
        </p:blipFill>
        <p:spPr bwMode="auto">
          <a:xfrm>
            <a:off x="250723" y="486697"/>
            <a:ext cx="8509820" cy="597555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08SUHLCI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599" y="1835654"/>
            <a:ext cx="2343867" cy="215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MRI1GFC1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4838">
            <a:off x="127568" y="4262286"/>
            <a:ext cx="2328063" cy="153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89988" y="2300747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18" name="Picture 2" descr="C:\Users\Ludmila Eisová\AppData\Local\Microsoft\Windows\Temporary Internet Files\Content.IE5\08SUHLCI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735" y="3834469"/>
            <a:ext cx="2343867" cy="215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dmila Eisová\AppData\Local\Microsoft\Windows\Temporary Internet Files\Content.IE5\08SUHLCI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05" y="1196557"/>
            <a:ext cx="2343867" cy="215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dmila Eisová\AppData\Local\Microsoft\Windows\Temporary Internet Files\Content.IE5\08SUHLCI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302" y="950751"/>
            <a:ext cx="2343867" cy="215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dmila Eisová\AppData\Local\Microsoft\Windows\Temporary Internet Files\Content.IE5\08SUHLCI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347" y="4023332"/>
            <a:ext cx="2343867" cy="215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789471" y="1656735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5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32903" y="4493341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226710" y="4291780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364362" y="1435508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24116" y="0"/>
            <a:ext cx="5727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Skákejte s žabkou z listu na list od 1 – 5.</a:t>
            </a:r>
            <a:endParaRPr lang="cs-CZ" sz="2400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5066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Ludmila Eisová\AppData\Local\Microsoft\Windows\Temporary Internet Files\Content.IE5\MRI1GFC1\MP90044871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" t="1976" r="4193"/>
          <a:stretch/>
        </p:blipFill>
        <p:spPr bwMode="auto">
          <a:xfrm>
            <a:off x="250723" y="486697"/>
            <a:ext cx="8509820" cy="597555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A0JQTU53\MC900151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4027" flipH="1">
            <a:off x="535395" y="4137970"/>
            <a:ext cx="1790395" cy="197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udmila Eisová\AppData\Local\Microsoft\Windows\Temporary Internet Files\Content.IE5\U85VJK7C\MP9004016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81979" b="80770"/>
          <a:stretch/>
        </p:blipFill>
        <p:spPr bwMode="auto">
          <a:xfrm rot="16200000">
            <a:off x="1637072" y="1602996"/>
            <a:ext cx="1476805" cy="158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Ludmila Eisová\AppData\Local\Microsoft\Windows\Temporary Internet Files\Content.IE5\U85VJK7C\MP9004016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81979" b="80770"/>
          <a:stretch/>
        </p:blipFill>
        <p:spPr bwMode="auto">
          <a:xfrm rot="10800000">
            <a:off x="3072580" y="4395357"/>
            <a:ext cx="1476805" cy="158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Ludmila Eisová\AppData\Local\Microsoft\Windows\Temporary Internet Files\Content.IE5\U85VJK7C\MP9004016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81979" b="80770"/>
          <a:stretch/>
        </p:blipFill>
        <p:spPr bwMode="auto">
          <a:xfrm>
            <a:off x="3859162" y="2379744"/>
            <a:ext cx="1476805" cy="158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Ludmila Eisová\AppData\Local\Microsoft\Windows\Temporary Internet Files\Content.IE5\U85VJK7C\MP9004016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81979" b="80770"/>
          <a:stretch/>
        </p:blipFill>
        <p:spPr bwMode="auto">
          <a:xfrm>
            <a:off x="5796117" y="4242957"/>
            <a:ext cx="1476805" cy="158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Ludmila Eisová\AppData\Local\Microsoft\Windows\Temporary Internet Files\Content.IE5\U85VJK7C\MP9004016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81979" b="80770"/>
          <a:stretch/>
        </p:blipFill>
        <p:spPr bwMode="auto">
          <a:xfrm rot="5400000">
            <a:off x="5963264" y="1489924"/>
            <a:ext cx="1476805" cy="158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5368" y="4704735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58181" y="1877962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218903" y="4404852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1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45045" y="1710814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267199" y="2659627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224116" y="0"/>
            <a:ext cx="6258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Lezte s rakem z kamenu na kámen od 5 – 1.</a:t>
            </a:r>
            <a:endParaRPr lang="cs-CZ" sz="2400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597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Dopisování do číselných řad 1 – 5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Oddělování daného počtu prvků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Číselná řada 1 - 5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Číselná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řada 5 - 1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0813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7553" y="1150064"/>
            <a:ext cx="2563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67203" y="2020218"/>
            <a:ext cx="54344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Otevřená galerie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Microsoft Office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040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208</TotalTime>
  <Words>172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25</cp:revision>
  <dcterms:created xsi:type="dcterms:W3CDTF">2012-10-16T19:44:20Z</dcterms:created>
  <dcterms:modified xsi:type="dcterms:W3CDTF">2013-01-04T16:50:35Z</dcterms:modified>
</cp:coreProperties>
</file>