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F0FF"/>
    <a:srgbClr val="FCEE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0F96969-8685-4CC8-97F0-0B984775F13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F5B8024-1702-41B0-BE87-A7CCCC7CFB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2.jpeg"/><Relationship Id="rId7" Type="http://schemas.openxmlformats.org/officeDocument/2006/relationships/image" Target="../media/image15.wmf"/><Relationship Id="rId12" Type="http://schemas.openxmlformats.org/officeDocument/2006/relationships/image" Target="../media/image20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0.png"/><Relationship Id="rId10" Type="http://schemas.openxmlformats.org/officeDocument/2006/relationships/image" Target="../media/image18.jpeg"/><Relationship Id="rId4" Type="http://schemas.openxmlformats.org/officeDocument/2006/relationships/image" Target="../media/image13.wmf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80556" y="290165"/>
            <a:ext cx="8344878" cy="425233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VY_32_INOVACE_11_b_7_Porovnávání počtu prvků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5115889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6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0786784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15.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22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Porovnávání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počtu prvků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porovnej, více než, méně než, rovná 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301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71600" y="221227"/>
            <a:ext cx="1688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err="1" smtClean="0">
                <a:solidFill>
                  <a:schemeClr val="accent1"/>
                </a:solidFill>
              </a:rPr>
              <a:t>Ála</a:t>
            </a:r>
            <a:r>
              <a:rPr lang="cs-CZ" sz="3200" u="sng" dirty="0" smtClean="0">
                <a:solidFill>
                  <a:schemeClr val="accent1"/>
                </a:solidFill>
              </a:rPr>
              <a:t> má 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2090" y="176982"/>
            <a:ext cx="1824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Ema má: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pic>
        <p:nvPicPr>
          <p:cNvPr id="4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0438" y="906662"/>
            <a:ext cx="1478889" cy="174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6813755" y="2445408"/>
            <a:ext cx="1352427" cy="158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74606" y="1875138"/>
            <a:ext cx="1478889" cy="174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0439" y="2705968"/>
            <a:ext cx="1478889" cy="174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udmila Eisová\AppData\Local\Microsoft\Windows\Temporary Internet Files\Content.IE5\9367ZOQJ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51703" y="3684274"/>
            <a:ext cx="1478889" cy="174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6307392" y="4121809"/>
            <a:ext cx="1352427" cy="158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udmila Eisová\AppData\Local\Microsoft\Windows\Temporary Internet Files\Content.IE5\DU3WXRX5\MP90040549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6" r="25428"/>
          <a:stretch/>
        </p:blipFill>
        <p:spPr bwMode="auto">
          <a:xfrm>
            <a:off x="5766618" y="793590"/>
            <a:ext cx="1352427" cy="158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12955" y="5855110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Porovnej: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64426" y="5633885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98491" y="5653550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817808" y="5628968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86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4401" y="486696"/>
            <a:ext cx="1755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Ota má 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25613" y="501446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Pepa má 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pic>
        <p:nvPicPr>
          <p:cNvPr id="4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7288161" y="4856549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467033" y="2994310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5921478" y="3725840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7297994" y="2742613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5887065" y="1759387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udmila Eisová\AppData\Local\Microsoft\Windows\Temporary Internet Files\Content.IE5\6MRND51Y\MP90040523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8" r="19719" b="15615"/>
          <a:stretch/>
        </p:blipFill>
        <p:spPr bwMode="auto">
          <a:xfrm>
            <a:off x="7352071" y="1085878"/>
            <a:ext cx="1280160" cy="106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1283110" y="1362155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Ludmila Eisová\AppData\Local\Microsoft\Windows\Temporary Internet Files\Content.IE5\UZTM5EZ0\MP90039880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0" t="5797" r="16564" b="12915"/>
          <a:stretch/>
        </p:blipFill>
        <p:spPr bwMode="auto">
          <a:xfrm>
            <a:off x="2172930" y="4184013"/>
            <a:ext cx="1498436" cy="117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12955" y="5692877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Porovnej: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88659" y="551098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37473" y="5515897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54595" y="5520813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846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75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25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9" descr="C:\Users\Ludmila Eisová\AppData\Local\Microsoft\Windows\Temporary Internet Files\Content.IE5\6MRND51Y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943" y="1431265"/>
            <a:ext cx="1756007" cy="175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Ludmila Eisová\AppData\Local\Microsoft\Windows\Temporary Internet Files\Content.IE5\UZTM5EZ0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33" y="2619626"/>
            <a:ext cx="1571820" cy="157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415845" y="545691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Ela má: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28852" y="560438"/>
            <a:ext cx="1869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/>
                </a:solidFill>
              </a:rPr>
              <a:t>Míla má :</a:t>
            </a:r>
            <a:endParaRPr lang="cs-CZ" sz="3200" u="sng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2955" y="5692877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Porovnej: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851357" y="5506064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85420" y="5510981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734233" y="5515897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26" name="Picture 7" descr="C:\Users\Ludmila Eisová\AppData\Local\Microsoft\Windows\Temporary Internet Files\Content.IE5\UZTM5EZ0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472" y="1267690"/>
            <a:ext cx="1571820" cy="157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Ludmila Eisová\AppData\Local\Microsoft\Windows\Temporary Internet Files\Content.IE5\UZTM5EZ0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865" y="3529110"/>
            <a:ext cx="1571820" cy="157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9" descr="C:\Users\Ludmila Eisová\AppData\Local\Microsoft\Windows\Temporary Internet Files\Content.IE5\6MRND51Y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413" y="2394827"/>
            <a:ext cx="1756007" cy="175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 descr="C:\Users\Ludmila Eisová\AppData\Local\Microsoft\Windows\Temporary Internet Files\Content.IE5\6MRND51Y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710" y="3505872"/>
            <a:ext cx="1756007" cy="175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527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-1302542" y="0"/>
            <a:ext cx="8234284" cy="105425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168" y="324465"/>
            <a:ext cx="2844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Porovnej a zapiš</a:t>
            </a:r>
            <a:endParaRPr lang="cs-CZ" sz="2800" dirty="0">
              <a:solidFill>
                <a:schemeClr val="accent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3805084" y="398206"/>
            <a:ext cx="353961" cy="20647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790335" y="604686"/>
            <a:ext cx="368709" cy="1179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552333" y="629264"/>
            <a:ext cx="358880" cy="13765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557251" y="486697"/>
            <a:ext cx="412955" cy="1474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110747" y="678427"/>
            <a:ext cx="231059" cy="49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00916" y="540775"/>
            <a:ext cx="226142" cy="49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4203289" y="294967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,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058696" y="35396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nebo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489291" y="294968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.</a:t>
            </a:r>
            <a:endParaRPr lang="cs-CZ" sz="2800" dirty="0">
              <a:solidFill>
                <a:schemeClr val="accent1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4557252" y="1017639"/>
            <a:ext cx="0" cy="584036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vál 58"/>
          <p:cNvSpPr/>
          <p:nvPr/>
        </p:nvSpPr>
        <p:spPr>
          <a:xfrm>
            <a:off x="0" y="1047135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600632" y="1052052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635909" y="1066801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0" y="2497393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0" y="5471650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0" y="3996812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571134" y="4016476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531806" y="5471650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2526891" y="2531806"/>
            <a:ext cx="1961535" cy="1386350"/>
          </a:xfrm>
          <a:prstGeom prst="ellipse">
            <a:avLst/>
          </a:prstGeom>
          <a:solidFill>
            <a:srgbClr val="FCEE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182465" y="1086463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660490" y="2566219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7182465" y="2585883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182465" y="4036141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4601496" y="4041058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4591663" y="5471650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7182465" y="5471650"/>
            <a:ext cx="1961535" cy="13863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651523" y="1548581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656438" y="3087330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6602362" y="4493343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6636773" y="5796117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025445" y="5801033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015613" y="4390105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2005781" y="3200401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040194" y="1700982"/>
            <a:ext cx="501444" cy="501445"/>
          </a:xfrm>
          <a:prstGeom prst="rect">
            <a:avLst/>
          </a:prstGeom>
          <a:solidFill>
            <a:srgbClr val="C5F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Ludmila Eisová\AppData\Local\Microsoft\Windows\Temporary Internet Files\Content.IE5\U85VJK7C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0" y="1329462"/>
            <a:ext cx="608616" cy="40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DKFTMRFD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609" y="1356852"/>
            <a:ext cx="583274" cy="42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Ludmila Eisová\AppData\Local\Microsoft\Windows\Temporary Internet Files\Content.IE5\DKFTMRFD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461" y="1199536"/>
            <a:ext cx="583274" cy="42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Ludmila Eisová\AppData\Local\Microsoft\Windows\Temporary Internet Files\Content.IE5\DKFTMRFD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635" y="1838633"/>
            <a:ext cx="583274" cy="42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Ludmila Eisová\AppData\Local\Microsoft\Windows\Temporary Internet Files\Content.IE5\DKFTMRFD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480" y="1519084"/>
            <a:ext cx="583274" cy="42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Ludmila Eisová\AppData\Local\Microsoft\Windows\Temporary Internet Files\Content.IE5\U85VJK7C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97" y="1880069"/>
            <a:ext cx="608616" cy="40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Ludmila Eisová\AppData\Local\Microsoft\Windows\Temporary Internet Files\Content.IE5\U85VJK7C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698" y="1442533"/>
            <a:ext cx="608616" cy="40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1445" y="2713702"/>
            <a:ext cx="471950" cy="442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05432" y="2802194"/>
            <a:ext cx="501445" cy="50144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3529780" y="3205316"/>
            <a:ext cx="501445" cy="50144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94852" y="3249560"/>
            <a:ext cx="471950" cy="442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263445" y="2974257"/>
            <a:ext cx="471950" cy="442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Ludmila Eisová\AppData\Local\Microsoft\Windows\Temporary Internet Files\Content.IE5\QKKEMLWV\MC9001922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7703" y="4249623"/>
            <a:ext cx="1052682" cy="73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08SUHLCI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651" y="4136923"/>
            <a:ext cx="1017638" cy="101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unce 5"/>
          <p:cNvSpPr/>
          <p:nvPr/>
        </p:nvSpPr>
        <p:spPr>
          <a:xfrm>
            <a:off x="501445" y="5648631"/>
            <a:ext cx="457200" cy="48669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lunce 53"/>
          <p:cNvSpPr/>
          <p:nvPr/>
        </p:nvSpPr>
        <p:spPr>
          <a:xfrm>
            <a:off x="1125794" y="5653547"/>
            <a:ext cx="457200" cy="48669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lunce 54"/>
          <p:cNvSpPr/>
          <p:nvPr/>
        </p:nvSpPr>
        <p:spPr>
          <a:xfrm>
            <a:off x="629265" y="6238568"/>
            <a:ext cx="457200" cy="48669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lunce 55"/>
          <p:cNvSpPr/>
          <p:nvPr/>
        </p:nvSpPr>
        <p:spPr>
          <a:xfrm>
            <a:off x="103239" y="5973096"/>
            <a:ext cx="457200" cy="48669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lunce 56"/>
          <p:cNvSpPr/>
          <p:nvPr/>
        </p:nvSpPr>
        <p:spPr>
          <a:xfrm>
            <a:off x="1170040" y="6125495"/>
            <a:ext cx="457200" cy="48669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713703" y="5796116"/>
            <a:ext cx="914400" cy="471948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Mrak 57"/>
          <p:cNvSpPr/>
          <p:nvPr/>
        </p:nvSpPr>
        <p:spPr>
          <a:xfrm>
            <a:off x="3352800" y="6184490"/>
            <a:ext cx="914400" cy="471948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147186" y="1297857"/>
            <a:ext cx="501445" cy="4572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ěticípá hvězda 82"/>
          <p:cNvSpPr/>
          <p:nvPr/>
        </p:nvSpPr>
        <p:spPr>
          <a:xfrm>
            <a:off x="5402825" y="1804219"/>
            <a:ext cx="501445" cy="4572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Pěticípá hvězda 83"/>
          <p:cNvSpPr/>
          <p:nvPr/>
        </p:nvSpPr>
        <p:spPr>
          <a:xfrm>
            <a:off x="5702709" y="1292941"/>
            <a:ext cx="501445" cy="4572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Pěticípá hvězda 84"/>
          <p:cNvSpPr/>
          <p:nvPr/>
        </p:nvSpPr>
        <p:spPr>
          <a:xfrm>
            <a:off x="5943599" y="1710811"/>
            <a:ext cx="501445" cy="4572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ěticípá hvězda 85"/>
          <p:cNvSpPr/>
          <p:nvPr/>
        </p:nvSpPr>
        <p:spPr>
          <a:xfrm>
            <a:off x="4798141" y="1715728"/>
            <a:ext cx="501445" cy="4572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521677" y="1430593"/>
            <a:ext cx="575187" cy="581971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8249263" y="1582993"/>
            <a:ext cx="575187" cy="581971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Ludmila Eisová\AppData\Local\Microsoft\Windows\Temporary Internet Files\Content.IE5\6SRWW0T5\MC9000268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225" y="2766872"/>
            <a:ext cx="803640" cy="88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9367ZOQJ\MC9003121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567" y="3229897"/>
            <a:ext cx="980989" cy="50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7" descr="C:\Users\Ludmila Eisová\AppData\Local\Microsoft\Windows\Temporary Internet Files\Content.IE5\9367ZOQJ\MC9003121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011" y="2954593"/>
            <a:ext cx="980989" cy="50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6" descr="C:\Users\Ludmila Eisová\AppData\Local\Microsoft\Windows\Temporary Internet Files\Content.IE5\6SRWW0T5\MC9000268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46" y="2833903"/>
            <a:ext cx="867549" cy="958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MRI1GFC1\MC9004331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392" y="4416191"/>
            <a:ext cx="766915" cy="72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U85VJK7C\MC900433160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6" t="11956" r="8696" b="5434"/>
          <a:stretch/>
        </p:blipFill>
        <p:spPr bwMode="auto">
          <a:xfrm>
            <a:off x="4925961" y="4262283"/>
            <a:ext cx="560439" cy="56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12" descr="C:\Users\Ludmila Eisová\AppData\Local\Microsoft\Windows\Temporary Internet Files\Content.IE5\U85VJK7C\MC900433160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43" b="9504"/>
          <a:stretch/>
        </p:blipFill>
        <p:spPr bwMode="auto">
          <a:xfrm>
            <a:off x="5235678" y="4785031"/>
            <a:ext cx="589936" cy="59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12" descr="C:\Users\Ludmila Eisová\AppData\Local\Microsoft\Windows\Temporary Internet Files\Content.IE5\U85VJK7C\MC900433160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6" t="10508" r="7969" b="11231"/>
          <a:stretch/>
        </p:blipFill>
        <p:spPr bwMode="auto">
          <a:xfrm>
            <a:off x="5707627" y="4291780"/>
            <a:ext cx="545690" cy="530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QKKEMLWV\MC9003361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55258">
            <a:off x="4675240" y="5924740"/>
            <a:ext cx="893274" cy="5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13" descr="C:\Users\Ludmila Eisová\AppData\Local\Microsoft\Windows\Temporary Internet Files\Content.IE5\QKKEMLWV\MC90033611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95138">
            <a:off x="5683043" y="5929656"/>
            <a:ext cx="893274" cy="5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08SUHLCI\MC90043911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338" y="5604387"/>
            <a:ext cx="526403" cy="560865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93" name="Picture 14" descr="C:\Users\Ludmila Eisová\AppData\Local\Microsoft\Windows\Temporary Internet Files\Content.IE5\08SUHLCI\MC90043911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506" y="6120154"/>
            <a:ext cx="526403" cy="560865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94" name="Picture 14" descr="C:\Users\Ludmila Eisová\AppData\Local\Microsoft\Windows\Temporary Internet Files\Content.IE5\08SUHLCI\MC90043911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0866" y="6100914"/>
            <a:ext cx="526403" cy="560865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95" name="Picture 14" descr="C:\Users\Ludmila Eisová\AppData\Local\Microsoft\Windows\Temporary Internet Files\Content.IE5\08SUHLCI\MC90043911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783" y="5619134"/>
            <a:ext cx="526403" cy="560865"/>
          </a:xfrm>
          <a:prstGeom prst="rect">
            <a:avLst/>
          </a:prstGeom>
          <a:solidFill>
            <a:srgbClr val="00B050"/>
          </a:solidFill>
        </p:spPr>
      </p:pic>
    </p:spTree>
    <p:extLst>
      <p:ext uri="{BB962C8B-B14F-4D97-AF65-F5344CB8AC3E}">
        <p14:creationId xmlns:p14="http://schemas.microsoft.com/office/powerpoint/2010/main" val="3127203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Výkladová stránka – více než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Výkladová stránka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méně než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5. list – Výkladová stránka – rovná se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6. list – Procvičovací stránka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02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85190" y="1400786"/>
            <a:ext cx="36518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www.office.microsoft.com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474882" y="840347"/>
            <a:ext cx="2563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3736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215</TotalTime>
  <Words>134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User</cp:lastModifiedBy>
  <cp:revision>23</cp:revision>
  <dcterms:created xsi:type="dcterms:W3CDTF">2012-10-20T20:52:30Z</dcterms:created>
  <dcterms:modified xsi:type="dcterms:W3CDTF">2013-01-05T16:38:53Z</dcterms:modified>
</cp:coreProperties>
</file>