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51C007C-F603-4DAC-8621-7C4D3DBB8067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42B0760-4CFB-4B9F-B03B-8B9CB3D9FA8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13" name="chimes.wav"/>
          </p:stSnd>
        </p:sndAc>
      </p:transition>
    </mc:Choice>
    <mc:Fallback xmlns="">
      <p:transition spd="slow">
        <p:blinds dir="vert"/>
        <p:sndAc>
          <p:stSnd>
            <p:snd r:embed="rId14" name="chimes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570383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VY_32_INOVACE_11_B_9_sčítání do 3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693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741403760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30. října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1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listopadu 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 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Sčítání, plus, rovná se, celkem, slovní úloha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2710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3108" y="1224115"/>
            <a:ext cx="2197511" cy="106188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>
            <a:stCxn id="2" idx="0"/>
            <a:endCxn id="2" idx="2"/>
          </p:cNvCxnSpPr>
          <p:nvPr/>
        </p:nvCxnSpPr>
        <p:spPr>
          <a:xfrm>
            <a:off x="2381864" y="1224115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668295" y="4857136"/>
            <a:ext cx="2197511" cy="106188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83110" y="3038168"/>
            <a:ext cx="2197511" cy="106188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347018" y="4871885"/>
            <a:ext cx="2197511" cy="106188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648631" y="3038168"/>
            <a:ext cx="2197511" cy="106188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653548" y="1258529"/>
            <a:ext cx="2197511" cy="106188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15"/>
          <p:cNvCxnSpPr/>
          <p:nvPr/>
        </p:nvCxnSpPr>
        <p:spPr>
          <a:xfrm>
            <a:off x="6737554" y="4857135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421193" y="4862051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732638" y="3023418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416277" y="3057831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727721" y="1233947"/>
            <a:ext cx="0" cy="10618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681316" y="2831690"/>
            <a:ext cx="144534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007510" y="2895600"/>
            <a:ext cx="144534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997677" y="4699819"/>
            <a:ext cx="144534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1681316" y="4689987"/>
            <a:ext cx="144534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686232" y="6449961"/>
            <a:ext cx="144534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997678" y="6440129"/>
            <a:ext cx="1445342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873045" y="2374491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 + 1</a:t>
            </a:r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84490" y="5992762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+ 1</a:t>
            </a:r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74659" y="2413820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 + 2</a:t>
            </a:r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843548" y="6002594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 + 2</a:t>
            </a:r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877962" y="4237703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+ 1</a:t>
            </a:r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204155" y="4257368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 + 1</a:t>
            </a:r>
            <a:endParaRPr lang="cs-CZ" sz="32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637071" y="530942"/>
            <a:ext cx="62456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Dokreslete puntíky podle zadaných příkladů.</a:t>
            </a:r>
            <a:endParaRPr lang="cs-CZ" sz="2400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033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7729" y="339213"/>
            <a:ext cx="44823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Počítejte nahlas podle obrázků.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Ludmila Eisová\AppData\Local\Microsoft\Windows\Temporary Internet Files\Content.IE5\U85VJK7C\MC9001934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75956">
            <a:off x="-88458" y="1496533"/>
            <a:ext cx="1539381" cy="65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Ludmila Eisová\AppData\Local\Microsoft\Windows\Temporary Internet Files\Content.IE5\U85VJK7C\MC9001934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75956">
            <a:off x="2718654" y="1486699"/>
            <a:ext cx="1539381" cy="65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Ludmila Eisová\AppData\Local\Microsoft\Windows\Temporary Internet Files\Content.IE5\U85VJK7C\MC9001934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275956">
            <a:off x="1882913" y="1476867"/>
            <a:ext cx="1539381" cy="654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DKFTMRFD\MC90033127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20" y="2979173"/>
            <a:ext cx="1556428" cy="139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Ludmila Eisová\AppData\Local\Microsoft\Windows\Temporary Internet Files\Content.IE5\DKFTMRFD\MC900331270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8478" y="2969340"/>
            <a:ext cx="1556428" cy="1395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udmila Eisová\AppData\Local\Microsoft\Windows\Temporary Internet Files\Content.IE5\U85VJK7C\MC9001935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86052">
            <a:off x="164895" y="5073446"/>
            <a:ext cx="1315492" cy="96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C:\Users\Ludmila Eisová\AppData\Local\Microsoft\Windows\Temporary Internet Files\Content.IE5\U85VJK7C\MC9001935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86052">
            <a:off x="1113709" y="5166852"/>
            <a:ext cx="1315492" cy="96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Ludmila Eisová\AppData\Local\Microsoft\Windows\Temporary Internet Files\Content.IE5\U85VJK7C\MC9001935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386052">
            <a:off x="3139152" y="5127524"/>
            <a:ext cx="1315492" cy="96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DKFTMRFD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692" y="1268362"/>
            <a:ext cx="984655" cy="135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Ludmila Eisová\AppData\Local\Microsoft\Windows\Temporary Internet Files\Content.IE5\DKFTMRFD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900" y="1258530"/>
            <a:ext cx="984655" cy="135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mila Eisová\AppData\Local\Microsoft\Windows\Temporary Internet Files\Content.IE5\A0JQTU53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5575">
            <a:off x="5501887" y="3128135"/>
            <a:ext cx="1237865" cy="123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Ludmila Eisová\AppData\Local\Microsoft\Windows\Temporary Internet Files\Content.IE5\A0JQTU53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5575">
            <a:off x="4650768" y="3118303"/>
            <a:ext cx="1237865" cy="123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Ludmila Eisová\AppData\Local\Microsoft\Windows\Temporary Internet Files\Content.IE5\A0JQTU53\MC90043691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95575">
            <a:off x="7325772" y="3167462"/>
            <a:ext cx="1237865" cy="123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udmila Eisová\AppData\Local\Microsoft\Windows\Temporary Internet Files\Content.IE5\6MRND51Y\MC90044170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9484" y="4903839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C:\Users\Ludmila Eisová\AppData\Local\Microsoft\Windows\Temporary Internet Files\Content.IE5\6MRND51Y\MC90044170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446" y="498249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8" descr="C:\Users\Ludmila Eisová\AppData\Local\Microsoft\Windows\Temporary Internet Files\Content.IE5\6MRND51Y\MC90044170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497266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19085" y="1607575"/>
            <a:ext cx="588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81201" y="3220065"/>
            <a:ext cx="588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99072" y="5201265"/>
            <a:ext cx="588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48285" y="1607575"/>
            <a:ext cx="588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00685" y="3249563"/>
            <a:ext cx="588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12427" y="5378246"/>
            <a:ext cx="5886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+</a:t>
            </a:r>
            <a:endParaRPr lang="cs-CZ" sz="5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572000" y="1268361"/>
            <a:ext cx="0" cy="5043949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06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9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5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5500"/>
                            </p:stCondLst>
                            <p:childTnLst>
                              <p:par>
                                <p:cTn id="84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000"/>
                            </p:stCondLst>
                            <p:childTnLst>
                              <p:par>
                                <p:cTn id="102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5500"/>
                            </p:stCondLst>
                            <p:childTnLst>
                              <p:par>
                                <p:cTn id="108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2000"/>
                            </p:stCondLst>
                            <p:childTnLst>
                              <p:par>
                                <p:cTn id="121" presetID="53" presetClass="entr" presetSubtype="16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5500"/>
                            </p:stCondLst>
                            <p:childTnLst>
                              <p:par>
                                <p:cTn id="127" presetID="53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3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89587" y="560439"/>
            <a:ext cx="17620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Ela má …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Ludmila Eisová\AppData\Local\Microsoft\Windows\Temporary Internet Files\Content.IE5\9367ZOQJ\MC9000195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0422" y="1268360"/>
            <a:ext cx="2085502" cy="259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udmila Eisová\AppData\Local\Microsoft\Windows\Temporary Internet Files\Content.IE5\MRI1GFC1\MP90040549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072" y="1077686"/>
            <a:ext cx="4468760" cy="319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65122" y="4439265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Znázorni:</a:t>
            </a:r>
            <a:endParaRPr lang="cs-CZ" sz="2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65122" y="5132439"/>
            <a:ext cx="1748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Vypočítej:</a:t>
            </a:r>
            <a:endParaRPr lang="cs-CZ" sz="2800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5123" y="5707626"/>
            <a:ext cx="27061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Řekni odpověď:</a:t>
            </a:r>
            <a:endParaRPr lang="cs-CZ" sz="2800" u="sng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890684" y="4896465"/>
            <a:ext cx="3038168" cy="2949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013586" y="5579807"/>
            <a:ext cx="3038168" cy="2949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770671" y="6086168"/>
            <a:ext cx="3038168" cy="2949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097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Ludmila Eisová\AppData\Local\Microsoft\Windows\Temporary Internet Files\Content.IE5\4VJN298M\MC90003036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61774">
            <a:off x="19831" y="388794"/>
            <a:ext cx="8956158" cy="4120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19084" y="619433"/>
            <a:ext cx="2063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solidFill>
                  <a:srgbClr val="FF0000"/>
                </a:solidFill>
              </a:rPr>
              <a:t>Máma má . . .</a:t>
            </a:r>
            <a:endParaRPr lang="cs-CZ" sz="2400" u="sng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Ludmila Eisová\AppData\Local\Microsoft\Windows\Temporary Internet Files\Content.IE5\6MRND51Y\MC900197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88272">
            <a:off x="2580969" y="1633754"/>
            <a:ext cx="1674429" cy="1616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udmila Eisová\AppData\Local\Microsoft\Windows\Temporary Internet Files\Content.IE5\DKFTMRFD\MC900198665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78" r="34184"/>
          <a:stretch/>
        </p:blipFill>
        <p:spPr bwMode="auto">
          <a:xfrm>
            <a:off x="5338917" y="1857615"/>
            <a:ext cx="1622322" cy="1275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Ludmila Eisová\AppData\Local\Microsoft\Windows\Temporary Internet Files\Content.IE5\6MRND51Y\MC900197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6979" y="1387950"/>
            <a:ext cx="1674429" cy="1616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79871" y="4616246"/>
            <a:ext cx="1685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Znázorni:</a:t>
            </a:r>
            <a:endParaRPr lang="cs-CZ" sz="28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65122" y="5132439"/>
            <a:ext cx="17486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Vypočítej:</a:t>
            </a:r>
            <a:endParaRPr lang="cs-CZ" sz="2800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65123" y="5707626"/>
            <a:ext cx="27061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Řekni odpověď:</a:t>
            </a:r>
            <a:endParaRPr lang="cs-CZ" sz="2800" u="sng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979174" y="5073445"/>
            <a:ext cx="3038168" cy="2949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864077" y="6150078"/>
            <a:ext cx="3038168" cy="2949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082413" y="5574891"/>
            <a:ext cx="3038168" cy="29497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762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6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-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Dokreslování puntíků na dominové karty dle příkladů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Počítání příkladů dle obrázků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Slovní úloha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6.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ist – Slovní úloha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0918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0134" y="796102"/>
            <a:ext cx="2127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4184" y="1386037"/>
            <a:ext cx="5024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Otevřená galerie </a:t>
            </a:r>
            <a:r>
              <a:rPr lang="cs-CZ" sz="2400" b="1" dirty="0" smtClean="0"/>
              <a:t>Microsoft Office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6008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  <p:sndAc>
          <p:stSnd>
            <p:snd r:embed="rId2" name="chimes.wav"/>
          </p:stSnd>
        </p:sndAc>
      </p:transition>
    </mc:Choice>
    <mc:Fallback xmlns="">
      <p:transition spd="slow">
        <p:blinds dir="vert"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</TotalTime>
  <Words>158</Words>
  <Application>Microsoft Office PowerPoint</Application>
  <PresentationFormat>Předvádění na obrazovce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16</cp:revision>
  <dcterms:created xsi:type="dcterms:W3CDTF">2012-10-29T19:21:35Z</dcterms:created>
  <dcterms:modified xsi:type="dcterms:W3CDTF">2013-01-04T16:54:47Z</dcterms:modified>
</cp:coreProperties>
</file>