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5A2A"/>
    <a:srgbClr val="3DD1E1"/>
    <a:srgbClr val="F55DB4"/>
    <a:srgbClr val="2EF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93C427-FD59-4314-96F5-DD05990F347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5489DA-D8BD-42D2-964C-00A08E9B8A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3" name="chimes.wav"/>
          </p:stSnd>
        </p:sndAc>
      </p:transition>
    </mc:Choice>
    <mc:Fallback xmlns="">
      <p:transition spd="slow">
        <p:split orient="vert"/>
        <p:sndAc>
          <p:stSnd>
            <p:snd r:embed="rId14" name="chimes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VY_32_INOVACE_11_B_11_sčítání a odčítání v oboru do 3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4503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8798383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1. listopadu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8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listopadu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 a odčítání v oboru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 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Sčítání, odčítání, plus, minus, rovná 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6897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93922" y="176979"/>
            <a:ext cx="2842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Počítejte nahlas: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634181" y="840660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2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258" y="768574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563330" y="3392128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38400" y="2335162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73161" y="5850194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82762" y="4601498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30478" y="1214284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5" name="Tree"/>
          <p:cNvSpPr>
            <a:spLocks noEditPoints="1" noChangeArrowheads="1"/>
          </p:cNvSpPr>
          <p:nvPr/>
        </p:nvSpPr>
        <p:spPr bwMode="auto">
          <a:xfrm>
            <a:off x="2836606" y="4473678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Tree"/>
          <p:cNvSpPr>
            <a:spLocks noEditPoints="1" noChangeArrowheads="1"/>
          </p:cNvSpPr>
          <p:nvPr/>
        </p:nvSpPr>
        <p:spPr bwMode="auto">
          <a:xfrm>
            <a:off x="319548" y="3283975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ree"/>
          <p:cNvSpPr>
            <a:spLocks noEditPoints="1" noChangeArrowheads="1"/>
          </p:cNvSpPr>
          <p:nvPr/>
        </p:nvSpPr>
        <p:spPr bwMode="auto">
          <a:xfrm>
            <a:off x="1356852" y="1976286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388374" y="1951705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9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36" y="4490083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497" y="3270884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761" y="3261051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078" y="1923864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703" y="4450754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58" y="5694533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ree"/>
          <p:cNvSpPr>
            <a:spLocks noEditPoints="1" noChangeArrowheads="1"/>
          </p:cNvSpPr>
          <p:nvPr/>
        </p:nvSpPr>
        <p:spPr bwMode="auto">
          <a:xfrm>
            <a:off x="3313471" y="5569975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Tree"/>
          <p:cNvSpPr>
            <a:spLocks noEditPoints="1" noChangeArrowheads="1"/>
          </p:cNvSpPr>
          <p:nvPr/>
        </p:nvSpPr>
        <p:spPr bwMode="auto">
          <a:xfrm>
            <a:off x="2256503" y="5604389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4542503" y="943897"/>
            <a:ext cx="0" cy="56043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ree"/>
          <p:cNvSpPr>
            <a:spLocks noEditPoints="1" noChangeArrowheads="1"/>
          </p:cNvSpPr>
          <p:nvPr/>
        </p:nvSpPr>
        <p:spPr bwMode="auto">
          <a:xfrm>
            <a:off x="8028038" y="5565060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Tree"/>
          <p:cNvSpPr>
            <a:spLocks noEditPoints="1" noChangeArrowheads="1"/>
          </p:cNvSpPr>
          <p:nvPr/>
        </p:nvSpPr>
        <p:spPr bwMode="auto">
          <a:xfrm>
            <a:off x="6705600" y="5584725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" name="Tree"/>
          <p:cNvSpPr>
            <a:spLocks noEditPoints="1" noChangeArrowheads="1"/>
          </p:cNvSpPr>
          <p:nvPr/>
        </p:nvSpPr>
        <p:spPr bwMode="auto">
          <a:xfrm>
            <a:off x="5294672" y="5560144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6" name="Tree"/>
          <p:cNvSpPr>
            <a:spLocks noEditPoints="1" noChangeArrowheads="1"/>
          </p:cNvSpPr>
          <p:nvPr/>
        </p:nvSpPr>
        <p:spPr bwMode="auto">
          <a:xfrm>
            <a:off x="6671187" y="889821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7" name="Tree"/>
          <p:cNvSpPr>
            <a:spLocks noEditPoints="1" noChangeArrowheads="1"/>
          </p:cNvSpPr>
          <p:nvPr/>
        </p:nvSpPr>
        <p:spPr bwMode="auto">
          <a:xfrm>
            <a:off x="5289755" y="865241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" name="Tree"/>
          <p:cNvSpPr>
            <a:spLocks noEditPoints="1" noChangeArrowheads="1"/>
          </p:cNvSpPr>
          <p:nvPr/>
        </p:nvSpPr>
        <p:spPr bwMode="auto">
          <a:xfrm>
            <a:off x="8042788" y="3279060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9" name="Tree"/>
          <p:cNvSpPr>
            <a:spLocks noEditPoints="1" noChangeArrowheads="1"/>
          </p:cNvSpPr>
          <p:nvPr/>
        </p:nvSpPr>
        <p:spPr bwMode="auto">
          <a:xfrm>
            <a:off x="6690852" y="3283976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Tree"/>
          <p:cNvSpPr>
            <a:spLocks noEditPoints="1" noChangeArrowheads="1"/>
          </p:cNvSpPr>
          <p:nvPr/>
        </p:nvSpPr>
        <p:spPr bwMode="auto">
          <a:xfrm>
            <a:off x="5309420" y="3288892"/>
            <a:ext cx="899651" cy="82375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2955" y="4450755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020" y="4485168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085" y="4490084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2955" y="2105760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523" y="2154922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C:\Users\Ludmila Eisová\AppData\Local\Microsoft\Windows\Temporary Internet Files\Content.IE5\4VJN298M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588" y="2130342"/>
            <a:ext cx="790852" cy="8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7" name="Přímá spojnice 46"/>
          <p:cNvCxnSpPr/>
          <p:nvPr/>
        </p:nvCxnSpPr>
        <p:spPr>
          <a:xfrm flipH="1">
            <a:off x="6577784" y="870155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7973964" y="3151239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6622030" y="2153264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7983797" y="1951703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7870726" y="4375355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8052623" y="5589638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6774430" y="5609303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1735394" y="157317"/>
            <a:ext cx="484428" cy="707886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386052" y="162233"/>
            <a:ext cx="372218" cy="769441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-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60347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0"/>
                            </p:stCondLst>
                            <p:childTnLst>
                              <p:par>
                                <p:cTn id="107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000"/>
                            </p:stCondLst>
                            <p:childTnLst>
                              <p:par>
                                <p:cTn id="142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0"/>
                            </p:stCondLst>
                            <p:childTnLst>
                              <p:par>
                                <p:cTn id="159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26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2" fill="hold">
                            <p:stCondLst>
                              <p:cond delay="5000"/>
                            </p:stCondLst>
                            <p:childTnLst>
                              <p:par>
                                <p:cTn id="243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7" fill="hold">
                            <p:stCondLst>
                              <p:cond delay="2000"/>
                            </p:stCondLst>
                            <p:childTnLst>
                              <p:par>
                                <p:cTn id="278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4" fill="hold">
                            <p:stCondLst>
                              <p:cond delay="5000"/>
                            </p:stCondLst>
                            <p:childTnLst>
                              <p:par>
                                <p:cTn id="295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1" presetID="26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1" fill="hold">
                            <p:stCondLst>
                              <p:cond delay="2000"/>
                            </p:stCondLst>
                            <p:childTnLst>
                              <p:par>
                                <p:cTn id="362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8" fill="hold">
                      <p:stCondLst>
                        <p:cond delay="indefinite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8" fill="hold">
                            <p:stCondLst>
                              <p:cond delay="2000"/>
                            </p:stCondLst>
                            <p:childTnLst>
                              <p:par>
                                <p:cTn id="429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5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1" fill="hold">
                      <p:stCondLst>
                        <p:cond delay="indefinite"/>
                      </p:stCondLst>
                      <p:childTnLst>
                        <p:par>
                          <p:cTn id="462" fill="hold">
                            <p:stCondLst>
                              <p:cond delay="0"/>
                            </p:stCondLst>
                            <p:childTnLst>
                              <p:par>
                                <p:cTn id="4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1" fill="hold">
                            <p:stCondLst>
                              <p:cond delay="2000"/>
                            </p:stCondLst>
                            <p:childTnLst>
                              <p:par>
                                <p:cTn id="512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8" fill="hold">
                      <p:stCondLst>
                        <p:cond delay="indefinite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6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8" fill="hold">
                            <p:stCondLst>
                              <p:cond delay="2000"/>
                            </p:stCondLst>
                            <p:childTnLst>
                              <p:par>
                                <p:cTn id="579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5" fill="hold">
                      <p:stCondLst>
                        <p:cond delay="indefinite"/>
                      </p:stCondLst>
                      <p:childTnLst>
                        <p:par>
                          <p:cTn id="596" fill="hold">
                            <p:stCondLst>
                              <p:cond delay="0"/>
                            </p:stCondLst>
                            <p:childTnLst>
                              <p:par>
                                <p:cTn id="5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5" fill="hold">
                            <p:stCondLst>
                              <p:cond delay="2000"/>
                            </p:stCondLst>
                            <p:childTnLst>
                              <p:par>
                                <p:cTn id="646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62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1" grpId="0"/>
      <p:bldP spid="12" grpId="0"/>
      <p:bldP spid="13" grpId="0"/>
      <p:bldP spid="14" grpId="0"/>
      <p:bldP spid="15" grpId="0" animBg="1"/>
      <p:bldP spid="16" grpId="0" animBg="1"/>
      <p:bldP spid="17" grpId="0" animBg="1"/>
      <p:bldP spid="18" grpId="0" animBg="1"/>
      <p:bldP spid="25" grpId="0" animBg="1"/>
      <p:bldP spid="26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dmila Eisová\AppData\Local\Microsoft\Windows\Temporary Internet Files\Content.IE5\UZTM5EZ0\MC9004280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77409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2949678" y="162233"/>
            <a:ext cx="3141407" cy="1430594"/>
          </a:xfrm>
          <a:prstGeom prst="wedgeRoundRectCallout">
            <a:avLst>
              <a:gd name="adj1" fmla="val -85418"/>
              <a:gd name="adj2" fmla="val 3262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SS</a:t>
            </a:r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6695769" y="2286000"/>
            <a:ext cx="1401096" cy="141584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6533535" y="3052915"/>
            <a:ext cx="162234" cy="2212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 rot="17032531">
            <a:off x="1887793" y="4159044"/>
            <a:ext cx="424919" cy="442452"/>
          </a:xfrm>
          <a:custGeom>
            <a:avLst/>
            <a:gdLst>
              <a:gd name="connsiteX0" fmla="*/ 0 w 424919"/>
              <a:gd name="connsiteY0" fmla="*/ 0 h 442452"/>
              <a:gd name="connsiteX1" fmla="*/ 73742 w 424919"/>
              <a:gd name="connsiteY1" fmla="*/ 58994 h 442452"/>
              <a:gd name="connsiteX2" fmla="*/ 117987 w 424919"/>
              <a:gd name="connsiteY2" fmla="*/ 73742 h 442452"/>
              <a:gd name="connsiteX3" fmla="*/ 132736 w 424919"/>
              <a:gd name="connsiteY3" fmla="*/ 117988 h 442452"/>
              <a:gd name="connsiteX4" fmla="*/ 147484 w 424919"/>
              <a:gd name="connsiteY4" fmla="*/ 191730 h 442452"/>
              <a:gd name="connsiteX5" fmla="*/ 191729 w 424919"/>
              <a:gd name="connsiteY5" fmla="*/ 176981 h 442452"/>
              <a:gd name="connsiteX6" fmla="*/ 221226 w 424919"/>
              <a:gd name="connsiteY6" fmla="*/ 265471 h 442452"/>
              <a:gd name="connsiteX7" fmla="*/ 206478 w 424919"/>
              <a:gd name="connsiteY7" fmla="*/ 309717 h 442452"/>
              <a:gd name="connsiteX8" fmla="*/ 221226 w 424919"/>
              <a:gd name="connsiteY8" fmla="*/ 368710 h 442452"/>
              <a:gd name="connsiteX9" fmla="*/ 280220 w 424919"/>
              <a:gd name="connsiteY9" fmla="*/ 353962 h 442452"/>
              <a:gd name="connsiteX10" fmla="*/ 368710 w 424919"/>
              <a:gd name="connsiteY10" fmla="*/ 280220 h 442452"/>
              <a:gd name="connsiteX11" fmla="*/ 412955 w 424919"/>
              <a:gd name="connsiteY11" fmla="*/ 442452 h 44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24919" h="442452">
                <a:moveTo>
                  <a:pt x="0" y="0"/>
                </a:moveTo>
                <a:cubicBezTo>
                  <a:pt x="24581" y="19665"/>
                  <a:pt x="47048" y="42310"/>
                  <a:pt x="73742" y="58994"/>
                </a:cubicBezTo>
                <a:cubicBezTo>
                  <a:pt x="86925" y="67233"/>
                  <a:pt x="106994" y="62749"/>
                  <a:pt x="117987" y="73742"/>
                </a:cubicBezTo>
                <a:cubicBezTo>
                  <a:pt x="128980" y="84735"/>
                  <a:pt x="128965" y="102906"/>
                  <a:pt x="132736" y="117988"/>
                </a:cubicBezTo>
                <a:cubicBezTo>
                  <a:pt x="138816" y="142307"/>
                  <a:pt x="142568" y="167149"/>
                  <a:pt x="147484" y="191730"/>
                </a:cubicBezTo>
                <a:cubicBezTo>
                  <a:pt x="162232" y="186814"/>
                  <a:pt x="176183" y="176981"/>
                  <a:pt x="191729" y="176981"/>
                </a:cubicBezTo>
                <a:cubicBezTo>
                  <a:pt x="262664" y="176981"/>
                  <a:pt x="234331" y="213050"/>
                  <a:pt x="221226" y="265471"/>
                </a:cubicBezTo>
                <a:cubicBezTo>
                  <a:pt x="217456" y="280553"/>
                  <a:pt x="211394" y="294968"/>
                  <a:pt x="206478" y="309717"/>
                </a:cubicBezTo>
                <a:cubicBezTo>
                  <a:pt x="211394" y="329381"/>
                  <a:pt x="203845" y="358281"/>
                  <a:pt x="221226" y="368710"/>
                </a:cubicBezTo>
                <a:cubicBezTo>
                  <a:pt x="238607" y="379139"/>
                  <a:pt x="261589" y="361947"/>
                  <a:pt x="280220" y="353962"/>
                </a:cubicBezTo>
                <a:cubicBezTo>
                  <a:pt x="316152" y="338563"/>
                  <a:pt x="342134" y="306796"/>
                  <a:pt x="368710" y="280220"/>
                </a:cubicBezTo>
                <a:cubicBezTo>
                  <a:pt x="459594" y="310514"/>
                  <a:pt x="412955" y="279422"/>
                  <a:pt x="412955" y="44245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435511" y="5063613"/>
            <a:ext cx="1401096" cy="141584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443021" y="4139381"/>
            <a:ext cx="1401096" cy="141584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805084" y="5073446"/>
            <a:ext cx="1401096" cy="1415845"/>
          </a:xfrm>
          <a:prstGeom prst="ellipse">
            <a:avLst/>
          </a:prstGeom>
          <a:solidFill>
            <a:srgbClr val="3DD1E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47369" y="3603522"/>
            <a:ext cx="1401096" cy="1415845"/>
          </a:xfrm>
          <a:prstGeom prst="ellipse">
            <a:avLst/>
          </a:prstGeom>
          <a:solidFill>
            <a:srgbClr val="F55DB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835446" y="5068529"/>
            <a:ext cx="1401096" cy="1415845"/>
          </a:xfrm>
          <a:prstGeom prst="ellipse">
            <a:avLst/>
          </a:prstGeom>
          <a:solidFill>
            <a:srgbClr val="F45A2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049730" y="516193"/>
            <a:ext cx="1401096" cy="141584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27590" y="1877961"/>
            <a:ext cx="1401096" cy="1415845"/>
          </a:xfrm>
          <a:prstGeom prst="ellipse">
            <a:avLst/>
          </a:prstGeom>
          <a:solidFill>
            <a:srgbClr val="2EF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877665" y="1125793"/>
            <a:ext cx="162234" cy="2212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923936" y="5039032"/>
            <a:ext cx="162234" cy="221228"/>
          </a:xfrm>
          <a:prstGeom prst="ellipse">
            <a:avLst/>
          </a:prstGeom>
          <a:solidFill>
            <a:srgbClr val="F45A2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011561" y="5014451"/>
            <a:ext cx="162234" cy="221228"/>
          </a:xfrm>
          <a:prstGeom prst="ellipse">
            <a:avLst/>
          </a:prstGeom>
          <a:solidFill>
            <a:srgbClr val="3DD1E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833715" y="3087328"/>
            <a:ext cx="162234" cy="221228"/>
          </a:xfrm>
          <a:prstGeom prst="ellipse">
            <a:avLst/>
          </a:prstGeom>
          <a:solidFill>
            <a:srgbClr val="2EF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50141" y="4522838"/>
            <a:ext cx="162234" cy="221228"/>
          </a:xfrm>
          <a:prstGeom prst="ellipse">
            <a:avLst/>
          </a:prstGeom>
          <a:solidFill>
            <a:srgbClr val="F55DB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713703" y="5191432"/>
            <a:ext cx="162234" cy="22122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910052" y="3913238"/>
            <a:ext cx="162234" cy="2212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 rot="14352235">
            <a:off x="2556388" y="4812890"/>
            <a:ext cx="424919" cy="442452"/>
          </a:xfrm>
          <a:custGeom>
            <a:avLst/>
            <a:gdLst>
              <a:gd name="connsiteX0" fmla="*/ 0 w 424919"/>
              <a:gd name="connsiteY0" fmla="*/ 0 h 442452"/>
              <a:gd name="connsiteX1" fmla="*/ 73742 w 424919"/>
              <a:gd name="connsiteY1" fmla="*/ 58994 h 442452"/>
              <a:gd name="connsiteX2" fmla="*/ 117987 w 424919"/>
              <a:gd name="connsiteY2" fmla="*/ 73742 h 442452"/>
              <a:gd name="connsiteX3" fmla="*/ 132736 w 424919"/>
              <a:gd name="connsiteY3" fmla="*/ 117988 h 442452"/>
              <a:gd name="connsiteX4" fmla="*/ 147484 w 424919"/>
              <a:gd name="connsiteY4" fmla="*/ 191730 h 442452"/>
              <a:gd name="connsiteX5" fmla="*/ 191729 w 424919"/>
              <a:gd name="connsiteY5" fmla="*/ 176981 h 442452"/>
              <a:gd name="connsiteX6" fmla="*/ 221226 w 424919"/>
              <a:gd name="connsiteY6" fmla="*/ 265471 h 442452"/>
              <a:gd name="connsiteX7" fmla="*/ 206478 w 424919"/>
              <a:gd name="connsiteY7" fmla="*/ 309717 h 442452"/>
              <a:gd name="connsiteX8" fmla="*/ 221226 w 424919"/>
              <a:gd name="connsiteY8" fmla="*/ 368710 h 442452"/>
              <a:gd name="connsiteX9" fmla="*/ 280220 w 424919"/>
              <a:gd name="connsiteY9" fmla="*/ 353962 h 442452"/>
              <a:gd name="connsiteX10" fmla="*/ 368710 w 424919"/>
              <a:gd name="connsiteY10" fmla="*/ 280220 h 442452"/>
              <a:gd name="connsiteX11" fmla="*/ 412955 w 424919"/>
              <a:gd name="connsiteY11" fmla="*/ 442452 h 44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24919" h="442452">
                <a:moveTo>
                  <a:pt x="0" y="0"/>
                </a:moveTo>
                <a:cubicBezTo>
                  <a:pt x="24581" y="19665"/>
                  <a:pt x="47048" y="42310"/>
                  <a:pt x="73742" y="58994"/>
                </a:cubicBezTo>
                <a:cubicBezTo>
                  <a:pt x="86925" y="67233"/>
                  <a:pt x="106994" y="62749"/>
                  <a:pt x="117987" y="73742"/>
                </a:cubicBezTo>
                <a:cubicBezTo>
                  <a:pt x="128980" y="84735"/>
                  <a:pt x="128965" y="102906"/>
                  <a:pt x="132736" y="117988"/>
                </a:cubicBezTo>
                <a:cubicBezTo>
                  <a:pt x="138816" y="142307"/>
                  <a:pt x="142568" y="167149"/>
                  <a:pt x="147484" y="191730"/>
                </a:cubicBezTo>
                <a:cubicBezTo>
                  <a:pt x="162232" y="186814"/>
                  <a:pt x="176183" y="176981"/>
                  <a:pt x="191729" y="176981"/>
                </a:cubicBezTo>
                <a:cubicBezTo>
                  <a:pt x="262664" y="176981"/>
                  <a:pt x="234331" y="213050"/>
                  <a:pt x="221226" y="265471"/>
                </a:cubicBezTo>
                <a:cubicBezTo>
                  <a:pt x="217456" y="280553"/>
                  <a:pt x="211394" y="294968"/>
                  <a:pt x="206478" y="309717"/>
                </a:cubicBezTo>
                <a:cubicBezTo>
                  <a:pt x="211394" y="329381"/>
                  <a:pt x="203845" y="358281"/>
                  <a:pt x="221226" y="368710"/>
                </a:cubicBezTo>
                <a:cubicBezTo>
                  <a:pt x="238607" y="379139"/>
                  <a:pt x="261589" y="361947"/>
                  <a:pt x="280220" y="353962"/>
                </a:cubicBezTo>
                <a:cubicBezTo>
                  <a:pt x="316152" y="338563"/>
                  <a:pt x="342134" y="306796"/>
                  <a:pt x="368710" y="280220"/>
                </a:cubicBezTo>
                <a:cubicBezTo>
                  <a:pt x="459594" y="310514"/>
                  <a:pt x="412955" y="279422"/>
                  <a:pt x="412955" y="44245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 rot="15129793">
            <a:off x="4124631" y="4655574"/>
            <a:ext cx="424919" cy="442452"/>
          </a:xfrm>
          <a:custGeom>
            <a:avLst/>
            <a:gdLst>
              <a:gd name="connsiteX0" fmla="*/ 0 w 424919"/>
              <a:gd name="connsiteY0" fmla="*/ 0 h 442452"/>
              <a:gd name="connsiteX1" fmla="*/ 73742 w 424919"/>
              <a:gd name="connsiteY1" fmla="*/ 58994 h 442452"/>
              <a:gd name="connsiteX2" fmla="*/ 117987 w 424919"/>
              <a:gd name="connsiteY2" fmla="*/ 73742 h 442452"/>
              <a:gd name="connsiteX3" fmla="*/ 132736 w 424919"/>
              <a:gd name="connsiteY3" fmla="*/ 117988 h 442452"/>
              <a:gd name="connsiteX4" fmla="*/ 147484 w 424919"/>
              <a:gd name="connsiteY4" fmla="*/ 191730 h 442452"/>
              <a:gd name="connsiteX5" fmla="*/ 191729 w 424919"/>
              <a:gd name="connsiteY5" fmla="*/ 176981 h 442452"/>
              <a:gd name="connsiteX6" fmla="*/ 221226 w 424919"/>
              <a:gd name="connsiteY6" fmla="*/ 265471 h 442452"/>
              <a:gd name="connsiteX7" fmla="*/ 206478 w 424919"/>
              <a:gd name="connsiteY7" fmla="*/ 309717 h 442452"/>
              <a:gd name="connsiteX8" fmla="*/ 221226 w 424919"/>
              <a:gd name="connsiteY8" fmla="*/ 368710 h 442452"/>
              <a:gd name="connsiteX9" fmla="*/ 280220 w 424919"/>
              <a:gd name="connsiteY9" fmla="*/ 353962 h 442452"/>
              <a:gd name="connsiteX10" fmla="*/ 368710 w 424919"/>
              <a:gd name="connsiteY10" fmla="*/ 280220 h 442452"/>
              <a:gd name="connsiteX11" fmla="*/ 412955 w 424919"/>
              <a:gd name="connsiteY11" fmla="*/ 442452 h 44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24919" h="442452">
                <a:moveTo>
                  <a:pt x="0" y="0"/>
                </a:moveTo>
                <a:cubicBezTo>
                  <a:pt x="24581" y="19665"/>
                  <a:pt x="47048" y="42310"/>
                  <a:pt x="73742" y="58994"/>
                </a:cubicBezTo>
                <a:cubicBezTo>
                  <a:pt x="86925" y="67233"/>
                  <a:pt x="106994" y="62749"/>
                  <a:pt x="117987" y="73742"/>
                </a:cubicBezTo>
                <a:cubicBezTo>
                  <a:pt x="128980" y="84735"/>
                  <a:pt x="128965" y="102906"/>
                  <a:pt x="132736" y="117988"/>
                </a:cubicBezTo>
                <a:cubicBezTo>
                  <a:pt x="138816" y="142307"/>
                  <a:pt x="142568" y="167149"/>
                  <a:pt x="147484" y="191730"/>
                </a:cubicBezTo>
                <a:cubicBezTo>
                  <a:pt x="162232" y="186814"/>
                  <a:pt x="176183" y="176981"/>
                  <a:pt x="191729" y="176981"/>
                </a:cubicBezTo>
                <a:cubicBezTo>
                  <a:pt x="262664" y="176981"/>
                  <a:pt x="234331" y="213050"/>
                  <a:pt x="221226" y="265471"/>
                </a:cubicBezTo>
                <a:cubicBezTo>
                  <a:pt x="217456" y="280553"/>
                  <a:pt x="211394" y="294968"/>
                  <a:pt x="206478" y="309717"/>
                </a:cubicBezTo>
                <a:cubicBezTo>
                  <a:pt x="211394" y="329381"/>
                  <a:pt x="203845" y="358281"/>
                  <a:pt x="221226" y="368710"/>
                </a:cubicBezTo>
                <a:cubicBezTo>
                  <a:pt x="238607" y="379139"/>
                  <a:pt x="261589" y="361947"/>
                  <a:pt x="280220" y="353962"/>
                </a:cubicBezTo>
                <a:cubicBezTo>
                  <a:pt x="316152" y="338563"/>
                  <a:pt x="342134" y="306796"/>
                  <a:pt x="368710" y="280220"/>
                </a:cubicBezTo>
                <a:cubicBezTo>
                  <a:pt x="459594" y="310514"/>
                  <a:pt x="412955" y="279422"/>
                  <a:pt x="412955" y="44245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5722374" y="4748980"/>
            <a:ext cx="424919" cy="442452"/>
          </a:xfrm>
          <a:custGeom>
            <a:avLst/>
            <a:gdLst>
              <a:gd name="connsiteX0" fmla="*/ 0 w 424919"/>
              <a:gd name="connsiteY0" fmla="*/ 0 h 442452"/>
              <a:gd name="connsiteX1" fmla="*/ 73742 w 424919"/>
              <a:gd name="connsiteY1" fmla="*/ 58994 h 442452"/>
              <a:gd name="connsiteX2" fmla="*/ 117987 w 424919"/>
              <a:gd name="connsiteY2" fmla="*/ 73742 h 442452"/>
              <a:gd name="connsiteX3" fmla="*/ 132736 w 424919"/>
              <a:gd name="connsiteY3" fmla="*/ 117988 h 442452"/>
              <a:gd name="connsiteX4" fmla="*/ 147484 w 424919"/>
              <a:gd name="connsiteY4" fmla="*/ 191730 h 442452"/>
              <a:gd name="connsiteX5" fmla="*/ 191729 w 424919"/>
              <a:gd name="connsiteY5" fmla="*/ 176981 h 442452"/>
              <a:gd name="connsiteX6" fmla="*/ 221226 w 424919"/>
              <a:gd name="connsiteY6" fmla="*/ 265471 h 442452"/>
              <a:gd name="connsiteX7" fmla="*/ 206478 w 424919"/>
              <a:gd name="connsiteY7" fmla="*/ 309717 h 442452"/>
              <a:gd name="connsiteX8" fmla="*/ 221226 w 424919"/>
              <a:gd name="connsiteY8" fmla="*/ 368710 h 442452"/>
              <a:gd name="connsiteX9" fmla="*/ 280220 w 424919"/>
              <a:gd name="connsiteY9" fmla="*/ 353962 h 442452"/>
              <a:gd name="connsiteX10" fmla="*/ 368710 w 424919"/>
              <a:gd name="connsiteY10" fmla="*/ 280220 h 442452"/>
              <a:gd name="connsiteX11" fmla="*/ 412955 w 424919"/>
              <a:gd name="connsiteY11" fmla="*/ 442452 h 44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24919" h="442452">
                <a:moveTo>
                  <a:pt x="0" y="0"/>
                </a:moveTo>
                <a:cubicBezTo>
                  <a:pt x="24581" y="19665"/>
                  <a:pt x="47048" y="42310"/>
                  <a:pt x="73742" y="58994"/>
                </a:cubicBezTo>
                <a:cubicBezTo>
                  <a:pt x="86925" y="67233"/>
                  <a:pt x="106994" y="62749"/>
                  <a:pt x="117987" y="73742"/>
                </a:cubicBezTo>
                <a:cubicBezTo>
                  <a:pt x="128980" y="84735"/>
                  <a:pt x="128965" y="102906"/>
                  <a:pt x="132736" y="117988"/>
                </a:cubicBezTo>
                <a:cubicBezTo>
                  <a:pt x="138816" y="142307"/>
                  <a:pt x="142568" y="167149"/>
                  <a:pt x="147484" y="191730"/>
                </a:cubicBezTo>
                <a:cubicBezTo>
                  <a:pt x="162232" y="186814"/>
                  <a:pt x="176183" y="176981"/>
                  <a:pt x="191729" y="176981"/>
                </a:cubicBezTo>
                <a:cubicBezTo>
                  <a:pt x="262664" y="176981"/>
                  <a:pt x="234331" y="213050"/>
                  <a:pt x="221226" y="265471"/>
                </a:cubicBezTo>
                <a:cubicBezTo>
                  <a:pt x="217456" y="280553"/>
                  <a:pt x="211394" y="294968"/>
                  <a:pt x="206478" y="309717"/>
                </a:cubicBezTo>
                <a:cubicBezTo>
                  <a:pt x="211394" y="329381"/>
                  <a:pt x="203845" y="358281"/>
                  <a:pt x="221226" y="368710"/>
                </a:cubicBezTo>
                <a:cubicBezTo>
                  <a:pt x="238607" y="379139"/>
                  <a:pt x="261589" y="361947"/>
                  <a:pt x="280220" y="353962"/>
                </a:cubicBezTo>
                <a:cubicBezTo>
                  <a:pt x="316152" y="338563"/>
                  <a:pt x="342134" y="306796"/>
                  <a:pt x="368710" y="280220"/>
                </a:cubicBezTo>
                <a:cubicBezTo>
                  <a:pt x="459594" y="310514"/>
                  <a:pt x="412955" y="279422"/>
                  <a:pt x="412955" y="44245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 rot="7346613">
            <a:off x="7497095" y="3957482"/>
            <a:ext cx="424919" cy="442452"/>
          </a:xfrm>
          <a:custGeom>
            <a:avLst/>
            <a:gdLst>
              <a:gd name="connsiteX0" fmla="*/ 0 w 424919"/>
              <a:gd name="connsiteY0" fmla="*/ 0 h 442452"/>
              <a:gd name="connsiteX1" fmla="*/ 73742 w 424919"/>
              <a:gd name="connsiteY1" fmla="*/ 58994 h 442452"/>
              <a:gd name="connsiteX2" fmla="*/ 117987 w 424919"/>
              <a:gd name="connsiteY2" fmla="*/ 73742 h 442452"/>
              <a:gd name="connsiteX3" fmla="*/ 132736 w 424919"/>
              <a:gd name="connsiteY3" fmla="*/ 117988 h 442452"/>
              <a:gd name="connsiteX4" fmla="*/ 147484 w 424919"/>
              <a:gd name="connsiteY4" fmla="*/ 191730 h 442452"/>
              <a:gd name="connsiteX5" fmla="*/ 191729 w 424919"/>
              <a:gd name="connsiteY5" fmla="*/ 176981 h 442452"/>
              <a:gd name="connsiteX6" fmla="*/ 221226 w 424919"/>
              <a:gd name="connsiteY6" fmla="*/ 265471 h 442452"/>
              <a:gd name="connsiteX7" fmla="*/ 206478 w 424919"/>
              <a:gd name="connsiteY7" fmla="*/ 309717 h 442452"/>
              <a:gd name="connsiteX8" fmla="*/ 221226 w 424919"/>
              <a:gd name="connsiteY8" fmla="*/ 368710 h 442452"/>
              <a:gd name="connsiteX9" fmla="*/ 280220 w 424919"/>
              <a:gd name="connsiteY9" fmla="*/ 353962 h 442452"/>
              <a:gd name="connsiteX10" fmla="*/ 368710 w 424919"/>
              <a:gd name="connsiteY10" fmla="*/ 280220 h 442452"/>
              <a:gd name="connsiteX11" fmla="*/ 412955 w 424919"/>
              <a:gd name="connsiteY11" fmla="*/ 442452 h 44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24919" h="442452">
                <a:moveTo>
                  <a:pt x="0" y="0"/>
                </a:moveTo>
                <a:cubicBezTo>
                  <a:pt x="24581" y="19665"/>
                  <a:pt x="47048" y="42310"/>
                  <a:pt x="73742" y="58994"/>
                </a:cubicBezTo>
                <a:cubicBezTo>
                  <a:pt x="86925" y="67233"/>
                  <a:pt x="106994" y="62749"/>
                  <a:pt x="117987" y="73742"/>
                </a:cubicBezTo>
                <a:cubicBezTo>
                  <a:pt x="128980" y="84735"/>
                  <a:pt x="128965" y="102906"/>
                  <a:pt x="132736" y="117988"/>
                </a:cubicBezTo>
                <a:cubicBezTo>
                  <a:pt x="138816" y="142307"/>
                  <a:pt x="142568" y="167149"/>
                  <a:pt x="147484" y="191730"/>
                </a:cubicBezTo>
                <a:cubicBezTo>
                  <a:pt x="162232" y="186814"/>
                  <a:pt x="176183" y="176981"/>
                  <a:pt x="191729" y="176981"/>
                </a:cubicBezTo>
                <a:cubicBezTo>
                  <a:pt x="262664" y="176981"/>
                  <a:pt x="234331" y="213050"/>
                  <a:pt x="221226" y="265471"/>
                </a:cubicBezTo>
                <a:cubicBezTo>
                  <a:pt x="217456" y="280553"/>
                  <a:pt x="211394" y="294968"/>
                  <a:pt x="206478" y="309717"/>
                </a:cubicBezTo>
                <a:cubicBezTo>
                  <a:pt x="211394" y="329381"/>
                  <a:pt x="203845" y="358281"/>
                  <a:pt x="221226" y="368710"/>
                </a:cubicBezTo>
                <a:cubicBezTo>
                  <a:pt x="238607" y="379139"/>
                  <a:pt x="261589" y="361947"/>
                  <a:pt x="280220" y="353962"/>
                </a:cubicBezTo>
                <a:cubicBezTo>
                  <a:pt x="316152" y="338563"/>
                  <a:pt x="342134" y="306796"/>
                  <a:pt x="368710" y="280220"/>
                </a:cubicBezTo>
                <a:cubicBezTo>
                  <a:pt x="459594" y="310514"/>
                  <a:pt x="412955" y="279422"/>
                  <a:pt x="412955" y="44245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6263148" y="2620296"/>
            <a:ext cx="424919" cy="442452"/>
          </a:xfrm>
          <a:custGeom>
            <a:avLst/>
            <a:gdLst>
              <a:gd name="connsiteX0" fmla="*/ 0 w 424919"/>
              <a:gd name="connsiteY0" fmla="*/ 0 h 442452"/>
              <a:gd name="connsiteX1" fmla="*/ 73742 w 424919"/>
              <a:gd name="connsiteY1" fmla="*/ 58994 h 442452"/>
              <a:gd name="connsiteX2" fmla="*/ 117987 w 424919"/>
              <a:gd name="connsiteY2" fmla="*/ 73742 h 442452"/>
              <a:gd name="connsiteX3" fmla="*/ 132736 w 424919"/>
              <a:gd name="connsiteY3" fmla="*/ 117988 h 442452"/>
              <a:gd name="connsiteX4" fmla="*/ 147484 w 424919"/>
              <a:gd name="connsiteY4" fmla="*/ 191730 h 442452"/>
              <a:gd name="connsiteX5" fmla="*/ 191729 w 424919"/>
              <a:gd name="connsiteY5" fmla="*/ 176981 h 442452"/>
              <a:gd name="connsiteX6" fmla="*/ 221226 w 424919"/>
              <a:gd name="connsiteY6" fmla="*/ 265471 h 442452"/>
              <a:gd name="connsiteX7" fmla="*/ 206478 w 424919"/>
              <a:gd name="connsiteY7" fmla="*/ 309717 h 442452"/>
              <a:gd name="connsiteX8" fmla="*/ 221226 w 424919"/>
              <a:gd name="connsiteY8" fmla="*/ 368710 h 442452"/>
              <a:gd name="connsiteX9" fmla="*/ 280220 w 424919"/>
              <a:gd name="connsiteY9" fmla="*/ 353962 h 442452"/>
              <a:gd name="connsiteX10" fmla="*/ 368710 w 424919"/>
              <a:gd name="connsiteY10" fmla="*/ 280220 h 442452"/>
              <a:gd name="connsiteX11" fmla="*/ 412955 w 424919"/>
              <a:gd name="connsiteY11" fmla="*/ 442452 h 44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24919" h="442452">
                <a:moveTo>
                  <a:pt x="0" y="0"/>
                </a:moveTo>
                <a:cubicBezTo>
                  <a:pt x="24581" y="19665"/>
                  <a:pt x="47048" y="42310"/>
                  <a:pt x="73742" y="58994"/>
                </a:cubicBezTo>
                <a:cubicBezTo>
                  <a:pt x="86925" y="67233"/>
                  <a:pt x="106994" y="62749"/>
                  <a:pt x="117987" y="73742"/>
                </a:cubicBezTo>
                <a:cubicBezTo>
                  <a:pt x="128980" y="84735"/>
                  <a:pt x="128965" y="102906"/>
                  <a:pt x="132736" y="117988"/>
                </a:cubicBezTo>
                <a:cubicBezTo>
                  <a:pt x="138816" y="142307"/>
                  <a:pt x="142568" y="167149"/>
                  <a:pt x="147484" y="191730"/>
                </a:cubicBezTo>
                <a:cubicBezTo>
                  <a:pt x="162232" y="186814"/>
                  <a:pt x="176183" y="176981"/>
                  <a:pt x="191729" y="176981"/>
                </a:cubicBezTo>
                <a:cubicBezTo>
                  <a:pt x="262664" y="176981"/>
                  <a:pt x="234331" y="213050"/>
                  <a:pt x="221226" y="265471"/>
                </a:cubicBezTo>
                <a:cubicBezTo>
                  <a:pt x="217456" y="280553"/>
                  <a:pt x="211394" y="294968"/>
                  <a:pt x="206478" y="309717"/>
                </a:cubicBezTo>
                <a:cubicBezTo>
                  <a:pt x="211394" y="329381"/>
                  <a:pt x="203845" y="358281"/>
                  <a:pt x="221226" y="368710"/>
                </a:cubicBezTo>
                <a:cubicBezTo>
                  <a:pt x="238607" y="379139"/>
                  <a:pt x="261589" y="361947"/>
                  <a:pt x="280220" y="353962"/>
                </a:cubicBezTo>
                <a:cubicBezTo>
                  <a:pt x="316152" y="338563"/>
                  <a:pt x="342134" y="306796"/>
                  <a:pt x="368710" y="280220"/>
                </a:cubicBezTo>
                <a:cubicBezTo>
                  <a:pt x="459594" y="310514"/>
                  <a:pt x="412955" y="279422"/>
                  <a:pt x="412955" y="44245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 rot="4833437">
            <a:off x="6651524" y="1342101"/>
            <a:ext cx="424919" cy="442452"/>
          </a:xfrm>
          <a:custGeom>
            <a:avLst/>
            <a:gdLst>
              <a:gd name="connsiteX0" fmla="*/ 0 w 424919"/>
              <a:gd name="connsiteY0" fmla="*/ 0 h 442452"/>
              <a:gd name="connsiteX1" fmla="*/ 73742 w 424919"/>
              <a:gd name="connsiteY1" fmla="*/ 58994 h 442452"/>
              <a:gd name="connsiteX2" fmla="*/ 117987 w 424919"/>
              <a:gd name="connsiteY2" fmla="*/ 73742 h 442452"/>
              <a:gd name="connsiteX3" fmla="*/ 132736 w 424919"/>
              <a:gd name="connsiteY3" fmla="*/ 117988 h 442452"/>
              <a:gd name="connsiteX4" fmla="*/ 147484 w 424919"/>
              <a:gd name="connsiteY4" fmla="*/ 191730 h 442452"/>
              <a:gd name="connsiteX5" fmla="*/ 191729 w 424919"/>
              <a:gd name="connsiteY5" fmla="*/ 176981 h 442452"/>
              <a:gd name="connsiteX6" fmla="*/ 221226 w 424919"/>
              <a:gd name="connsiteY6" fmla="*/ 265471 h 442452"/>
              <a:gd name="connsiteX7" fmla="*/ 206478 w 424919"/>
              <a:gd name="connsiteY7" fmla="*/ 309717 h 442452"/>
              <a:gd name="connsiteX8" fmla="*/ 221226 w 424919"/>
              <a:gd name="connsiteY8" fmla="*/ 368710 h 442452"/>
              <a:gd name="connsiteX9" fmla="*/ 280220 w 424919"/>
              <a:gd name="connsiteY9" fmla="*/ 353962 h 442452"/>
              <a:gd name="connsiteX10" fmla="*/ 368710 w 424919"/>
              <a:gd name="connsiteY10" fmla="*/ 280220 h 442452"/>
              <a:gd name="connsiteX11" fmla="*/ 412955 w 424919"/>
              <a:gd name="connsiteY11" fmla="*/ 442452 h 44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24919" h="442452">
                <a:moveTo>
                  <a:pt x="0" y="0"/>
                </a:moveTo>
                <a:cubicBezTo>
                  <a:pt x="24581" y="19665"/>
                  <a:pt x="47048" y="42310"/>
                  <a:pt x="73742" y="58994"/>
                </a:cubicBezTo>
                <a:cubicBezTo>
                  <a:pt x="86925" y="67233"/>
                  <a:pt x="106994" y="62749"/>
                  <a:pt x="117987" y="73742"/>
                </a:cubicBezTo>
                <a:cubicBezTo>
                  <a:pt x="128980" y="84735"/>
                  <a:pt x="128965" y="102906"/>
                  <a:pt x="132736" y="117988"/>
                </a:cubicBezTo>
                <a:cubicBezTo>
                  <a:pt x="138816" y="142307"/>
                  <a:pt x="142568" y="167149"/>
                  <a:pt x="147484" y="191730"/>
                </a:cubicBezTo>
                <a:cubicBezTo>
                  <a:pt x="162232" y="186814"/>
                  <a:pt x="176183" y="176981"/>
                  <a:pt x="191729" y="176981"/>
                </a:cubicBezTo>
                <a:cubicBezTo>
                  <a:pt x="262664" y="176981"/>
                  <a:pt x="234331" y="213050"/>
                  <a:pt x="221226" y="265471"/>
                </a:cubicBezTo>
                <a:cubicBezTo>
                  <a:pt x="217456" y="280553"/>
                  <a:pt x="211394" y="294968"/>
                  <a:pt x="206478" y="309717"/>
                </a:cubicBezTo>
                <a:cubicBezTo>
                  <a:pt x="211394" y="329381"/>
                  <a:pt x="203845" y="358281"/>
                  <a:pt x="221226" y="368710"/>
                </a:cubicBezTo>
                <a:cubicBezTo>
                  <a:pt x="238607" y="379139"/>
                  <a:pt x="261589" y="361947"/>
                  <a:pt x="280220" y="353962"/>
                </a:cubicBezTo>
                <a:cubicBezTo>
                  <a:pt x="316152" y="338563"/>
                  <a:pt x="342134" y="306796"/>
                  <a:pt x="368710" y="280220"/>
                </a:cubicBezTo>
                <a:cubicBezTo>
                  <a:pt x="459594" y="310514"/>
                  <a:pt x="412955" y="279422"/>
                  <a:pt x="412955" y="44245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 rot="17032531">
            <a:off x="1981200" y="2703869"/>
            <a:ext cx="424919" cy="442452"/>
          </a:xfrm>
          <a:custGeom>
            <a:avLst/>
            <a:gdLst>
              <a:gd name="connsiteX0" fmla="*/ 0 w 424919"/>
              <a:gd name="connsiteY0" fmla="*/ 0 h 442452"/>
              <a:gd name="connsiteX1" fmla="*/ 73742 w 424919"/>
              <a:gd name="connsiteY1" fmla="*/ 58994 h 442452"/>
              <a:gd name="connsiteX2" fmla="*/ 117987 w 424919"/>
              <a:gd name="connsiteY2" fmla="*/ 73742 h 442452"/>
              <a:gd name="connsiteX3" fmla="*/ 132736 w 424919"/>
              <a:gd name="connsiteY3" fmla="*/ 117988 h 442452"/>
              <a:gd name="connsiteX4" fmla="*/ 147484 w 424919"/>
              <a:gd name="connsiteY4" fmla="*/ 191730 h 442452"/>
              <a:gd name="connsiteX5" fmla="*/ 191729 w 424919"/>
              <a:gd name="connsiteY5" fmla="*/ 176981 h 442452"/>
              <a:gd name="connsiteX6" fmla="*/ 221226 w 424919"/>
              <a:gd name="connsiteY6" fmla="*/ 265471 h 442452"/>
              <a:gd name="connsiteX7" fmla="*/ 206478 w 424919"/>
              <a:gd name="connsiteY7" fmla="*/ 309717 h 442452"/>
              <a:gd name="connsiteX8" fmla="*/ 221226 w 424919"/>
              <a:gd name="connsiteY8" fmla="*/ 368710 h 442452"/>
              <a:gd name="connsiteX9" fmla="*/ 280220 w 424919"/>
              <a:gd name="connsiteY9" fmla="*/ 353962 h 442452"/>
              <a:gd name="connsiteX10" fmla="*/ 368710 w 424919"/>
              <a:gd name="connsiteY10" fmla="*/ 280220 h 442452"/>
              <a:gd name="connsiteX11" fmla="*/ 412955 w 424919"/>
              <a:gd name="connsiteY11" fmla="*/ 442452 h 44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24919" h="442452">
                <a:moveTo>
                  <a:pt x="0" y="0"/>
                </a:moveTo>
                <a:cubicBezTo>
                  <a:pt x="24581" y="19665"/>
                  <a:pt x="47048" y="42310"/>
                  <a:pt x="73742" y="58994"/>
                </a:cubicBezTo>
                <a:cubicBezTo>
                  <a:pt x="86925" y="67233"/>
                  <a:pt x="106994" y="62749"/>
                  <a:pt x="117987" y="73742"/>
                </a:cubicBezTo>
                <a:cubicBezTo>
                  <a:pt x="128980" y="84735"/>
                  <a:pt x="128965" y="102906"/>
                  <a:pt x="132736" y="117988"/>
                </a:cubicBezTo>
                <a:cubicBezTo>
                  <a:pt x="138816" y="142307"/>
                  <a:pt x="142568" y="167149"/>
                  <a:pt x="147484" y="191730"/>
                </a:cubicBezTo>
                <a:cubicBezTo>
                  <a:pt x="162232" y="186814"/>
                  <a:pt x="176183" y="176981"/>
                  <a:pt x="191729" y="176981"/>
                </a:cubicBezTo>
                <a:cubicBezTo>
                  <a:pt x="262664" y="176981"/>
                  <a:pt x="234331" y="213050"/>
                  <a:pt x="221226" y="265471"/>
                </a:cubicBezTo>
                <a:cubicBezTo>
                  <a:pt x="217456" y="280553"/>
                  <a:pt x="211394" y="294968"/>
                  <a:pt x="206478" y="309717"/>
                </a:cubicBezTo>
                <a:cubicBezTo>
                  <a:pt x="211394" y="329381"/>
                  <a:pt x="203845" y="358281"/>
                  <a:pt x="221226" y="368710"/>
                </a:cubicBezTo>
                <a:cubicBezTo>
                  <a:pt x="238607" y="379139"/>
                  <a:pt x="261589" y="361947"/>
                  <a:pt x="280220" y="353962"/>
                </a:cubicBezTo>
                <a:cubicBezTo>
                  <a:pt x="316152" y="338563"/>
                  <a:pt x="342134" y="306796"/>
                  <a:pt x="368710" y="280220"/>
                </a:cubicBezTo>
                <a:cubicBezTo>
                  <a:pt x="459594" y="310514"/>
                  <a:pt x="412955" y="279422"/>
                  <a:pt x="412955" y="44245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654413" y="4498257"/>
            <a:ext cx="8515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3-2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51407" y="2630129"/>
            <a:ext cx="8515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2-1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45162" y="5407742"/>
            <a:ext cx="8515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3-1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085304" y="5412658"/>
            <a:ext cx="9669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1+2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671485" y="5388077"/>
            <a:ext cx="8515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3-1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4516" y="3977148"/>
            <a:ext cx="9669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+1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943898" y="2241754"/>
            <a:ext cx="9669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1+1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261123" y="845574"/>
            <a:ext cx="9669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1+2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15149" y="3406877"/>
            <a:ext cx="612668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1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178709" y="2644878"/>
            <a:ext cx="612668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171768" y="1794387"/>
            <a:ext cx="612668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082413" y="398207"/>
            <a:ext cx="30023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Spojte balonky se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správnými výsledky.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26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udmila Eisová\AppData\Local\Microsoft\Windows\Temporary Internet Files\Content.IE5\6MRND51Y\MC9004258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85031" y="0"/>
            <a:ext cx="18415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3392128" y="353960"/>
            <a:ext cx="4055808" cy="1150375"/>
          </a:xfrm>
          <a:prstGeom prst="wedgeEllipseCallout">
            <a:avLst>
              <a:gd name="adj1" fmla="val -72052"/>
              <a:gd name="adj2" fmla="val 3881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VV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329" y="648929"/>
            <a:ext cx="3381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Vypočítejte příklady.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993923" y="2005781"/>
            <a:ext cx="14748" cy="4852219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76335" y="2020529"/>
            <a:ext cx="0" cy="4837471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0722" y="2064774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1+1= _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48401" y="2738284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1+1= _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5471" y="3480619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2+1= _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31575" y="2777612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1+2= _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31059" y="2753032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1+2= _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12311" y="3465870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2+1= _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161071" y="3500283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1+1= _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210232" y="2074605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2+1= _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97562" y="2050026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1+2= _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00400" y="4188543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2</a:t>
            </a:r>
            <a:r>
              <a:rPr lang="cs-CZ" sz="3600" dirty="0" smtClean="0">
                <a:solidFill>
                  <a:srgbClr val="C00000"/>
                </a:solidFill>
              </a:rPr>
              <a:t> -1= _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161071" y="4930879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3 -2= _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165987" y="5658466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3 -1= _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341806" y="5663382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2</a:t>
            </a:r>
            <a:r>
              <a:rPr lang="cs-CZ" sz="3600" dirty="0" smtClean="0">
                <a:solidFill>
                  <a:srgbClr val="C00000"/>
                </a:solidFill>
              </a:rPr>
              <a:t> -1= _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346723" y="4960374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3 -1= _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322141" y="4213124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3 -2= _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65470" y="5663381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3 -2= _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70387" y="4930878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2</a:t>
            </a:r>
            <a:r>
              <a:rPr lang="cs-CZ" sz="3600" dirty="0" smtClean="0">
                <a:solidFill>
                  <a:srgbClr val="C00000"/>
                </a:solidFill>
              </a:rPr>
              <a:t> -1= _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75303" y="4213124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3 -1= _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361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Počítání příkladů nahlas dle obrázků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Spojování příkladů se správnými výsledky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Soutěž pro 3 skupiny - příklady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84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0134" y="796102"/>
            <a:ext cx="2127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4184" y="1386037"/>
            <a:ext cx="5024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Otevřená galerie </a:t>
            </a:r>
            <a:r>
              <a:rPr lang="cs-CZ" sz="2400" b="1" smtClean="0"/>
              <a:t>Microsoft Office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52305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himes.wav"/>
          </p:stSnd>
        </p:sndAc>
      </p:transition>
    </mc:Choice>
    <mc:Fallback xmlns="">
      <p:transition spd="slow">
        <p:split orient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104</TotalTime>
  <Words>206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15</cp:revision>
  <dcterms:created xsi:type="dcterms:W3CDTF">2012-11-07T17:07:26Z</dcterms:created>
  <dcterms:modified xsi:type="dcterms:W3CDTF">2013-01-04T17:02:38Z</dcterms:modified>
</cp:coreProperties>
</file>