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2"/>
  </p:notesMasterIdLst>
  <p:sldIdLst>
    <p:sldId id="266" r:id="rId3"/>
    <p:sldId id="262" r:id="rId4"/>
    <p:sldId id="256" r:id="rId5"/>
    <p:sldId id="261" r:id="rId6"/>
    <p:sldId id="257" r:id="rId7"/>
    <p:sldId id="258" r:id="rId8"/>
    <p:sldId id="259" r:id="rId9"/>
    <p:sldId id="264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3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VY_22_INOVACE_08_Otázky 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Téma:Otázky 2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5.ročník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0246BF8-BF29-4488-BDC8-512BA86FE69B}" type="presOf" srcId="{DAEA276B-ECF9-46F6-A7D3-4693B2D32BC4}" destId="{F69A1436-182C-465B-AD7F-FE48E0C090C1}" srcOrd="1" destOrd="0" presId="urn:microsoft.com/office/officeart/2005/8/layout/target3"/>
    <dgm:cxn modelId="{20513905-746C-4039-97E1-1D08240D53A4}" type="presOf" srcId="{445C7998-7549-48B0-BD68-D4F0167F02E5}" destId="{4D19AB04-24FA-40C2-B203-52AE3D15E171}" srcOrd="1" destOrd="0" presId="urn:microsoft.com/office/officeart/2005/8/layout/target3"/>
    <dgm:cxn modelId="{970186B5-8F70-4C96-ADA5-4ABDE1123809}" type="presOf" srcId="{019433A1-1324-4DE1-9E6F-32B851095F74}" destId="{A3817367-F2BC-482F-8832-FA00B51DCCF3}" srcOrd="0" destOrd="0" presId="urn:microsoft.com/office/officeart/2005/8/layout/target3"/>
    <dgm:cxn modelId="{7A49CDA4-A7E1-4BD1-8B99-EBBA85EAE11C}" type="presOf" srcId="{39F8B381-5807-488E-AC22-73DD4140ED4A}" destId="{71045F8C-00FA-488E-A7BD-E2E6753D979D}" srcOrd="0" destOrd="0" presId="urn:microsoft.com/office/officeart/2005/8/layout/target3"/>
    <dgm:cxn modelId="{3090ADFE-34C8-477E-AEA0-A337C106C676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B6F3FD73-7EF2-4660-A80A-7335200ECA70}" type="presOf" srcId="{019433A1-1324-4DE1-9E6F-32B851095F74}" destId="{E7297F21-D4FD-4A41-AE58-814D01A6B5E7}" srcOrd="1" destOrd="0" presId="urn:microsoft.com/office/officeart/2005/8/layout/target3"/>
    <dgm:cxn modelId="{DC3FDD25-BD64-4C2C-989E-36FA831404FD}" type="presOf" srcId="{FBBFC3EA-9D9D-4F3A-BEA6-9C2C0E46BF20}" destId="{643EA938-EDE0-4533-ACCC-D2BD6F3A527C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47BB81D3-D633-4320-A717-FFAA672BE497}" type="presOf" srcId="{EBC41103-E2E5-4D48-9B4B-425520D3D098}" destId="{50C2F88D-8688-44C2-A854-691F34009D3B}" srcOrd="0" destOrd="0" presId="urn:microsoft.com/office/officeart/2005/8/layout/target3"/>
    <dgm:cxn modelId="{F25F6108-AE18-41A3-B3A4-282DF3C6E21F}" type="presOf" srcId="{C73C7642-F245-4585-8F88-243F9FAEF6CA}" destId="{97289DF2-90F4-4EC2-A9FC-633B00BAB610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D1ADFF2-7371-478A-BA10-A35A7465563F}" type="presOf" srcId="{C73C7642-F245-4585-8F88-243F9FAEF6CA}" destId="{AA41A67C-3D3F-4AE9-9E0F-5D7F7BB2E741}" srcOrd="1" destOrd="0" presId="urn:microsoft.com/office/officeart/2005/8/layout/target3"/>
    <dgm:cxn modelId="{4C21EE0B-C059-4B5F-8FAE-3A5F58FF04AD}" type="presOf" srcId="{DAEA276B-ECF9-46F6-A7D3-4693B2D32BC4}" destId="{CDED6FE3-AD8F-4ACC-B6B8-710EDDD9759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7D37D6A-5263-4094-B671-EE088F34CE30}" type="presOf" srcId="{445C7998-7549-48B0-BD68-D4F0167F02E5}" destId="{BC35EE03-4121-4EF9-923D-7CB6D30D358D}" srcOrd="0" destOrd="0" presId="urn:microsoft.com/office/officeart/2005/8/layout/target3"/>
    <dgm:cxn modelId="{9C36C390-71E7-424D-9A8E-E7C057E6E882}" type="presOf" srcId="{EBC41103-E2E5-4D48-9B4B-425520D3D098}" destId="{F969C235-9271-4D34-B740-D627A121CAD0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592D4546-A767-4663-8136-679E8CD0D5AD}" type="presParOf" srcId="{71045F8C-00FA-488E-A7BD-E2E6753D979D}" destId="{3577EC6B-C980-4F34-8C69-4365E7B8FC8C}" srcOrd="0" destOrd="0" presId="urn:microsoft.com/office/officeart/2005/8/layout/target3"/>
    <dgm:cxn modelId="{6534FADD-237C-424A-A4C8-1FE8E831F96A}" type="presParOf" srcId="{71045F8C-00FA-488E-A7BD-E2E6753D979D}" destId="{6940EB87-DC1D-4BC3-9408-9AC2E1FFC039}" srcOrd="1" destOrd="0" presId="urn:microsoft.com/office/officeart/2005/8/layout/target3"/>
    <dgm:cxn modelId="{3DD35F5C-AF7F-4F7A-A9AB-61C55E6CB8C7}" type="presParOf" srcId="{71045F8C-00FA-488E-A7BD-E2E6753D979D}" destId="{BC35EE03-4121-4EF9-923D-7CB6D30D358D}" srcOrd="2" destOrd="0" presId="urn:microsoft.com/office/officeart/2005/8/layout/target3"/>
    <dgm:cxn modelId="{170BD837-9450-46E0-8520-E62FB44C0C51}" type="presParOf" srcId="{71045F8C-00FA-488E-A7BD-E2E6753D979D}" destId="{C95EEA27-3CBF-4645-A92D-9D8AF5C1CBFC}" srcOrd="3" destOrd="0" presId="urn:microsoft.com/office/officeart/2005/8/layout/target3"/>
    <dgm:cxn modelId="{86B7FC40-83DC-4E03-92C5-97EF16C316E3}" type="presParOf" srcId="{71045F8C-00FA-488E-A7BD-E2E6753D979D}" destId="{851BB866-B6AE-4566-893F-4C635BA974FC}" srcOrd="4" destOrd="0" presId="urn:microsoft.com/office/officeart/2005/8/layout/target3"/>
    <dgm:cxn modelId="{B21543D7-AD19-40E7-B6AA-473DF34D65A4}" type="presParOf" srcId="{71045F8C-00FA-488E-A7BD-E2E6753D979D}" destId="{643EA938-EDE0-4533-ACCC-D2BD6F3A527C}" srcOrd="5" destOrd="0" presId="urn:microsoft.com/office/officeart/2005/8/layout/target3"/>
    <dgm:cxn modelId="{F8D76EED-FD92-4DC8-BADD-7FFA5247B86F}" type="presParOf" srcId="{71045F8C-00FA-488E-A7BD-E2E6753D979D}" destId="{92F31B18-D66D-4CC7-89B9-378928DE877D}" srcOrd="6" destOrd="0" presId="urn:microsoft.com/office/officeart/2005/8/layout/target3"/>
    <dgm:cxn modelId="{EDF84F71-1DA8-478E-BF05-BC0EE0BCEE91}" type="presParOf" srcId="{71045F8C-00FA-488E-A7BD-E2E6753D979D}" destId="{902074E1-B931-4618-97F1-FADBE82E9C3C}" srcOrd="7" destOrd="0" presId="urn:microsoft.com/office/officeart/2005/8/layout/target3"/>
    <dgm:cxn modelId="{D0066804-F0B1-4C84-AC9B-3A77A398461E}" type="presParOf" srcId="{71045F8C-00FA-488E-A7BD-E2E6753D979D}" destId="{A3817367-F2BC-482F-8832-FA00B51DCCF3}" srcOrd="8" destOrd="0" presId="urn:microsoft.com/office/officeart/2005/8/layout/target3"/>
    <dgm:cxn modelId="{7379BCE0-4799-4C56-BC16-1381AD1BF33E}" type="presParOf" srcId="{71045F8C-00FA-488E-A7BD-E2E6753D979D}" destId="{626ABFF6-56C8-4386-B662-68EC364EED9D}" srcOrd="9" destOrd="0" presId="urn:microsoft.com/office/officeart/2005/8/layout/target3"/>
    <dgm:cxn modelId="{63BD8758-F0DF-4F92-ADF9-B98BDB24D089}" type="presParOf" srcId="{71045F8C-00FA-488E-A7BD-E2E6753D979D}" destId="{6DB11F1C-D028-4800-9625-6611CA9DE6D4}" srcOrd="10" destOrd="0" presId="urn:microsoft.com/office/officeart/2005/8/layout/target3"/>
    <dgm:cxn modelId="{18FEA3BC-4DE9-47C5-B24B-510D746339DD}" type="presParOf" srcId="{71045F8C-00FA-488E-A7BD-E2E6753D979D}" destId="{CDED6FE3-AD8F-4ACC-B6B8-710EDDD97598}" srcOrd="11" destOrd="0" presId="urn:microsoft.com/office/officeart/2005/8/layout/target3"/>
    <dgm:cxn modelId="{47911FF6-967F-4030-8C5E-CAB151A69221}" type="presParOf" srcId="{71045F8C-00FA-488E-A7BD-E2E6753D979D}" destId="{397AC6D7-84A6-4150-958F-83C92D9ACF38}" srcOrd="12" destOrd="0" presId="urn:microsoft.com/office/officeart/2005/8/layout/target3"/>
    <dgm:cxn modelId="{72DEF047-23AA-4BCD-8C7A-892C6F324BC9}" type="presParOf" srcId="{71045F8C-00FA-488E-A7BD-E2E6753D979D}" destId="{D7419528-33A6-416D-9E64-B3F7915C5149}" srcOrd="13" destOrd="0" presId="urn:microsoft.com/office/officeart/2005/8/layout/target3"/>
    <dgm:cxn modelId="{1EECCC1B-4899-4CE1-BBAD-63935D4C591C}" type="presParOf" srcId="{71045F8C-00FA-488E-A7BD-E2E6753D979D}" destId="{97289DF2-90F4-4EC2-A9FC-633B00BAB610}" srcOrd="14" destOrd="0" presId="urn:microsoft.com/office/officeart/2005/8/layout/target3"/>
    <dgm:cxn modelId="{4E3F8F5A-2C24-41C6-9B27-BC935DD27258}" type="presParOf" srcId="{71045F8C-00FA-488E-A7BD-E2E6753D979D}" destId="{234EBA9D-95B4-4C20-A84E-6F65F1085DC6}" srcOrd="15" destOrd="0" presId="urn:microsoft.com/office/officeart/2005/8/layout/target3"/>
    <dgm:cxn modelId="{ABB87B12-56FF-4AFE-98A7-7FA64DF00C89}" type="presParOf" srcId="{71045F8C-00FA-488E-A7BD-E2E6753D979D}" destId="{12255512-213F-41DF-90A6-8B4CD74A2B52}" srcOrd="16" destOrd="0" presId="urn:microsoft.com/office/officeart/2005/8/layout/target3"/>
    <dgm:cxn modelId="{AA92D326-47A6-4B2B-AD90-FC84F33733C1}" type="presParOf" srcId="{71045F8C-00FA-488E-A7BD-E2E6753D979D}" destId="{50C2F88D-8688-44C2-A854-691F34009D3B}" srcOrd="17" destOrd="0" presId="urn:microsoft.com/office/officeart/2005/8/layout/target3"/>
    <dgm:cxn modelId="{C91175EB-E359-41F8-8897-D51A2922040E}" type="presParOf" srcId="{71045F8C-00FA-488E-A7BD-E2E6753D979D}" destId="{4D19AB04-24FA-40C2-B203-52AE3D15E171}" srcOrd="18" destOrd="0" presId="urn:microsoft.com/office/officeart/2005/8/layout/target3"/>
    <dgm:cxn modelId="{C59F5BA4-39E3-4AF5-AB22-68FC98CE1AA6}" type="presParOf" srcId="{71045F8C-00FA-488E-A7BD-E2E6753D979D}" destId="{832BF48F-0145-4429-9E02-8FCA946CCE9E}" srcOrd="19" destOrd="0" presId="urn:microsoft.com/office/officeart/2005/8/layout/target3"/>
    <dgm:cxn modelId="{E9F8FDFA-40A7-4F7F-9D96-5218A8FE80B1}" type="presParOf" srcId="{71045F8C-00FA-488E-A7BD-E2E6753D979D}" destId="{E7297F21-D4FD-4A41-AE58-814D01A6B5E7}" srcOrd="20" destOrd="0" presId="urn:microsoft.com/office/officeart/2005/8/layout/target3"/>
    <dgm:cxn modelId="{D45DD6A5-4CE4-4FAF-B3AE-62A35601335F}" type="presParOf" srcId="{71045F8C-00FA-488E-A7BD-E2E6753D979D}" destId="{F69A1436-182C-465B-AD7F-FE48E0C090C1}" srcOrd="21" destOrd="0" presId="urn:microsoft.com/office/officeart/2005/8/layout/target3"/>
    <dgm:cxn modelId="{90C15ADA-F24A-467D-8AF4-B76E5B204313}" type="presParOf" srcId="{71045F8C-00FA-488E-A7BD-E2E6753D979D}" destId="{AA41A67C-3D3F-4AE9-9E0F-5D7F7BB2E741}" srcOrd="22" destOrd="0" presId="urn:microsoft.com/office/officeart/2005/8/layout/target3"/>
    <dgm:cxn modelId="{1F74AF3C-508B-4772-AA38-406265F15321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VY_22_INOVACE_08_Otázky 2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5.ročník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Téma:Otázky 2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4A0CF0-A0E5-4405-BB03-85999DD94A10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FECD82-3346-4C42-86CB-120A9F0099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45378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Spojujeme čarou přímo na tabuli,např. fixem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FECD82-3346-4C42-86CB-120A9F00999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94095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Spojujeme čarou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FECD82-3346-4C42-86CB-120A9F00999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2062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1 bod=1 žetonek.Hodnocení:Nemluvil jsem-mluvil jsem málo-jsem skvělý,fanfára na oslavu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FECD82-3346-4C42-86CB-120A9F00999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2045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F01CD-A1F5-452A-990E-626FCCE6FC4B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CAE5-B181-469F-AE09-5051FC883F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F01CD-A1F5-452A-990E-626FCCE6FC4B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CAE5-B181-469F-AE09-5051FC883F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F01CD-A1F5-452A-990E-626FCCE6FC4B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CAE5-B181-469F-AE09-5051FC883F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F01CD-A1F5-452A-990E-626FCCE6FC4B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CAE5-B181-469F-AE09-5051FC883FB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F01CD-A1F5-452A-990E-626FCCE6FC4B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CAE5-B181-469F-AE09-5051FC883F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F01CD-A1F5-452A-990E-626FCCE6FC4B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CAE5-B181-469F-AE09-5051FC883F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F01CD-A1F5-452A-990E-626FCCE6FC4B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CAE5-B181-469F-AE09-5051FC883F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F01CD-A1F5-452A-990E-626FCCE6FC4B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B03CAE5-B181-469F-AE09-5051FC883F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F01CD-A1F5-452A-990E-626FCCE6FC4B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CAE5-B181-469F-AE09-5051FC883F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F01CD-A1F5-452A-990E-626FCCE6FC4B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CAE5-B181-469F-AE09-5051FC883F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F01CD-A1F5-452A-990E-626FCCE6FC4B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3CAE5-B181-469F-AE09-5051FC883F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336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485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564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6658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0418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5080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376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94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859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00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3873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A05F01CD-A1F5-452A-990E-626FCCE6FC4B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7B03CAE5-B181-469F-AE09-5051FC883FB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099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353788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4004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1800" smtClean="0"/>
              <a:t>Materiál je určen pro 5.ročník/učebnice Project 1-Unit 2/.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Pracujeme s interaktivní tabulí.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Žáci se střídají u tabule,spojují tázací zájmena a dotváří věty.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Za utvořené otázky a odpovědi sbírají body-</a:t>
            </a:r>
            <a:r>
              <a:rPr lang="cs-CZ" sz="1800" i="1" smtClean="0"/>
              <a:t>žetonky/učitel si připraví/</a:t>
            </a:r>
          </a:p>
          <a:p>
            <a:pPr marL="0" indent="0"/>
            <a:r>
              <a:rPr lang="cs-CZ" sz="1800" i="1"/>
              <a:t> </a:t>
            </a:r>
            <a:r>
              <a:rPr lang="cs-CZ" sz="1800" i="1" smtClean="0"/>
              <a:t>      Je vhodné postupovat po kruhu.</a:t>
            </a:r>
          </a:p>
          <a:p>
            <a:pPr marL="0" indent="0"/>
            <a:r>
              <a:rPr lang="cs-CZ" sz="1800"/>
              <a:t> </a:t>
            </a:r>
            <a:r>
              <a:rPr lang="cs-CZ" sz="1800" smtClean="0"/>
              <a:t>      Poté práci vyhodnotí a sami si vyberou,kterého smajlíka si zaslouží.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800" smtClean="0"/>
              <a:t>Na závěr si zapíší poznámky do sešitu.Mohou si zapsat i příklady vět.</a:t>
            </a:r>
          </a:p>
          <a:p>
            <a:pPr marL="0" indent="0"/>
            <a:r>
              <a:rPr lang="cs-CZ" sz="1800" smtClean="0"/>
              <a:t>     </a:t>
            </a:r>
            <a:r>
              <a:rPr lang="cs-CZ" sz="1800" smtClean="0"/>
              <a:t>/Zejména ty,které jim dělaly potíže</a:t>
            </a:r>
            <a:r>
              <a:rPr lang="cs-CZ" sz="1800" smtClean="0"/>
              <a:t>./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800"/>
              <a:t> </a:t>
            </a:r>
            <a:r>
              <a:rPr lang="cs-CZ" sz="1800" smtClean="0"/>
              <a:t>Inovace:Materiál usňadnuje prostřednictvím interaktivní tabule žákům   zapamatování učiva</a:t>
            </a:r>
            <a:endParaRPr lang="cs-CZ" sz="1800"/>
          </a:p>
        </p:txBody>
      </p:sp>
    </p:spTree>
    <p:extLst>
      <p:ext uri="{BB962C8B-B14F-4D97-AF65-F5344CB8AC3E}">
        <p14:creationId xmlns:p14="http://schemas.microsoft.com/office/powerpoint/2010/main" val="1934033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Otázky 2</a:t>
            </a:r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Anglický jazyk pro 5.ročník</a:t>
            </a:r>
          </a:p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6453336"/>
            <a:ext cx="19497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Mgr.Olga Kolářová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5146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2800" smtClean="0"/>
              <a:t>Přiřaď anglické tázací zájmeno  k odpovídajícímu českému</a:t>
            </a:r>
          </a:p>
          <a:p>
            <a:pPr>
              <a:buFont typeface="Wingdings" pitchFamily="2" charset="2"/>
              <a:buChar char="v"/>
            </a:pPr>
            <a:r>
              <a:rPr lang="cs-CZ" sz="2800" smtClean="0"/>
              <a:t>Dokonči otázku podle nabídky</a:t>
            </a:r>
          </a:p>
          <a:p>
            <a:pPr>
              <a:buFont typeface="Wingdings" pitchFamily="2" charset="2"/>
              <a:buChar char="v"/>
            </a:pPr>
            <a:r>
              <a:rPr lang="cs-CZ" sz="2800" smtClean="0"/>
              <a:t>Sbírej body/tvoř otázky a odpovídej/</a:t>
            </a:r>
          </a:p>
          <a:p>
            <a:pPr>
              <a:buFont typeface="Wingdings" pitchFamily="2" charset="2"/>
              <a:buChar char="v"/>
            </a:pPr>
            <a:r>
              <a:rPr lang="cs-CZ" sz="2800" smtClean="0"/>
              <a:t>Zapiš si do sešitu přehled tázacích zájmen/Wh-questions/</a:t>
            </a:r>
          </a:p>
          <a:p>
            <a:pPr>
              <a:buFont typeface="Wingdings" pitchFamily="2" charset="2"/>
              <a:buChar char="v"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487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002060"/>
                </a:solidFill>
              </a:rPr>
              <a:t>WHO</a:t>
            </a:r>
          </a:p>
          <a:p>
            <a:r>
              <a:rPr lang="cs-CZ">
                <a:solidFill>
                  <a:srgbClr val="002060"/>
                </a:solidFill>
              </a:rPr>
              <a:t> </a:t>
            </a:r>
            <a:r>
              <a:rPr lang="cs-CZ" smtClean="0">
                <a:solidFill>
                  <a:srgbClr val="002060"/>
                </a:solidFill>
              </a:rPr>
              <a:t>                WHERE</a:t>
            </a:r>
          </a:p>
          <a:p>
            <a:r>
              <a:rPr lang="cs-CZ" smtClean="0">
                <a:solidFill>
                  <a:srgbClr val="002060"/>
                </a:solidFill>
              </a:rPr>
              <a:t>WHY</a:t>
            </a:r>
          </a:p>
          <a:p>
            <a:r>
              <a:rPr lang="cs-CZ">
                <a:solidFill>
                  <a:srgbClr val="002060"/>
                </a:solidFill>
              </a:rPr>
              <a:t> </a:t>
            </a:r>
            <a:r>
              <a:rPr lang="cs-CZ" smtClean="0">
                <a:solidFill>
                  <a:srgbClr val="002060"/>
                </a:solidFill>
              </a:rPr>
              <a:t>             WHAT</a:t>
            </a:r>
            <a:br>
              <a:rPr lang="cs-CZ" smtClean="0">
                <a:solidFill>
                  <a:srgbClr val="002060"/>
                </a:solidFill>
              </a:rPr>
            </a:br>
            <a:r>
              <a:rPr lang="cs-CZ" smtClean="0">
                <a:solidFill>
                  <a:srgbClr val="002060"/>
                </a:solidFill>
              </a:rPr>
              <a:t>WHEN</a:t>
            </a:r>
          </a:p>
          <a:p>
            <a:r>
              <a:rPr lang="cs-CZ">
                <a:solidFill>
                  <a:srgbClr val="002060"/>
                </a:solidFill>
              </a:rPr>
              <a:t> </a:t>
            </a:r>
            <a:r>
              <a:rPr lang="cs-CZ" smtClean="0">
                <a:solidFill>
                  <a:srgbClr val="002060"/>
                </a:solidFill>
              </a:rPr>
              <a:t>                   HOW</a:t>
            </a:r>
          </a:p>
          <a:p>
            <a:r>
              <a:rPr lang="cs-CZ" smtClean="0">
                <a:solidFill>
                  <a:srgbClr val="002060"/>
                </a:solidFill>
              </a:rPr>
              <a:t>WHOSE</a:t>
            </a:r>
            <a:endParaRPr lang="cs-CZ">
              <a:solidFill>
                <a:srgbClr val="00206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>
                <a:solidFill>
                  <a:schemeClr val="accent2">
                    <a:lumMod val="50000"/>
                  </a:schemeClr>
                </a:solidFill>
              </a:rPr>
              <a:t>KDE</a:t>
            </a:r>
          </a:p>
          <a:p>
            <a:r>
              <a:rPr lang="cs-CZ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mtClean="0">
                <a:solidFill>
                  <a:schemeClr val="accent2">
                    <a:lumMod val="50000"/>
                  </a:schemeClr>
                </a:solidFill>
              </a:rPr>
              <a:t>                    KDO</a:t>
            </a:r>
          </a:p>
          <a:p>
            <a:r>
              <a:rPr lang="cs-CZ" smtClean="0">
                <a:solidFill>
                  <a:schemeClr val="accent2">
                    <a:lumMod val="50000"/>
                  </a:schemeClr>
                </a:solidFill>
              </a:rPr>
              <a:t>    CO</a:t>
            </a:r>
          </a:p>
          <a:p>
            <a:r>
              <a:rPr lang="cs-CZ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mtClean="0">
                <a:solidFill>
                  <a:schemeClr val="accent2">
                    <a:lumMod val="50000"/>
                  </a:schemeClr>
                </a:solidFill>
              </a:rPr>
              <a:t>          PROČ</a:t>
            </a:r>
          </a:p>
          <a:p>
            <a:r>
              <a:rPr lang="cs-CZ" smtClean="0">
                <a:solidFill>
                  <a:schemeClr val="accent2">
                    <a:lumMod val="50000"/>
                  </a:schemeClr>
                </a:solidFill>
              </a:rPr>
              <a:t>JAK</a:t>
            </a:r>
          </a:p>
          <a:p>
            <a:r>
              <a:rPr lang="cs-CZ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mtClean="0">
                <a:solidFill>
                  <a:schemeClr val="accent2">
                    <a:lumMod val="50000"/>
                  </a:schemeClr>
                </a:solidFill>
              </a:rPr>
              <a:t>                          ČÍ</a:t>
            </a:r>
          </a:p>
          <a:p>
            <a:r>
              <a:rPr lang="cs-CZ" smtClean="0">
                <a:solidFill>
                  <a:schemeClr val="accent2">
                    <a:lumMod val="50000"/>
                  </a:schemeClr>
                </a:solidFill>
              </a:rPr>
              <a:t>      KDY</a:t>
            </a:r>
            <a:endParaRPr lang="cs-CZ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Přiřaď:</a:t>
            </a:r>
            <a:endParaRPr lang="cs-CZ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Kolářová\AppData\Local\Microsoft\Windows\Temporary Internet Files\Content.IE5\AM1I8PN9\MC9004419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0527" y="116632"/>
            <a:ext cx="1567522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0759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mtClean="0">
                <a:solidFill>
                  <a:srgbClr val="002060"/>
                </a:solidFill>
              </a:rPr>
              <a:t>What</a:t>
            </a:r>
          </a:p>
          <a:p>
            <a:r>
              <a:rPr lang="cs-CZ" smtClean="0">
                <a:solidFill>
                  <a:srgbClr val="002060"/>
                </a:solidFill>
              </a:rPr>
              <a:t>Where</a:t>
            </a:r>
          </a:p>
          <a:p>
            <a:r>
              <a:rPr lang="cs-CZ" smtClean="0">
                <a:solidFill>
                  <a:srgbClr val="002060"/>
                </a:solidFill>
              </a:rPr>
              <a:t>How</a:t>
            </a:r>
          </a:p>
          <a:p>
            <a:r>
              <a:rPr lang="cs-CZ" smtClean="0">
                <a:solidFill>
                  <a:srgbClr val="002060"/>
                </a:solidFill>
              </a:rPr>
              <a:t>Whose</a:t>
            </a:r>
          </a:p>
          <a:p>
            <a:r>
              <a:rPr lang="cs-CZ" smtClean="0">
                <a:solidFill>
                  <a:srgbClr val="002060"/>
                </a:solidFill>
              </a:rPr>
              <a:t>Why</a:t>
            </a:r>
          </a:p>
          <a:p>
            <a:r>
              <a:rPr lang="cs-CZ" smtClean="0">
                <a:solidFill>
                  <a:srgbClr val="002060"/>
                </a:solidFill>
              </a:rPr>
              <a:t>Who</a:t>
            </a:r>
          </a:p>
          <a:p>
            <a:r>
              <a:rPr lang="cs-CZ" smtClean="0">
                <a:solidFill>
                  <a:srgbClr val="002060"/>
                </a:solidFill>
              </a:rPr>
              <a:t>When</a:t>
            </a:r>
            <a:endParaRPr lang="cs-CZ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347864" y="1097280"/>
            <a:ext cx="4968552" cy="3712464"/>
          </a:xfrm>
        </p:spPr>
        <p:txBody>
          <a:bodyPr>
            <a:normAutofit fontScale="92500" lnSpcReduction="10000"/>
          </a:bodyPr>
          <a:lstStyle/>
          <a:p>
            <a:r>
              <a:rPr lang="cs-CZ"/>
              <a:t>a</a:t>
            </a:r>
            <a:r>
              <a:rPr lang="cs-CZ" smtClean="0"/>
              <a:t>re you from?</a:t>
            </a:r>
          </a:p>
          <a:p>
            <a:r>
              <a:rPr lang="cs-CZ"/>
              <a:t>i</a:t>
            </a:r>
            <a:r>
              <a:rPr lang="cs-CZ" smtClean="0"/>
              <a:t>s your favourite pet?</a:t>
            </a:r>
          </a:p>
          <a:p>
            <a:r>
              <a:rPr lang="cs-CZ" smtClean="0"/>
              <a:t>T-shirt is this?</a:t>
            </a:r>
          </a:p>
          <a:p>
            <a:r>
              <a:rPr lang="cs-CZ"/>
              <a:t>a</a:t>
            </a:r>
            <a:r>
              <a:rPr lang="cs-CZ" smtClean="0"/>
              <a:t>re you so sad?</a:t>
            </a:r>
          </a:p>
          <a:p>
            <a:r>
              <a:rPr lang="cs-CZ"/>
              <a:t>h</a:t>
            </a:r>
            <a:r>
              <a:rPr lang="cs-CZ" smtClean="0"/>
              <a:t>ave we got  Maths?</a:t>
            </a:r>
          </a:p>
          <a:p>
            <a:r>
              <a:rPr lang="cs-CZ"/>
              <a:t>a</a:t>
            </a:r>
            <a:r>
              <a:rPr lang="cs-CZ" smtClean="0"/>
              <a:t>re you?</a:t>
            </a:r>
          </a:p>
          <a:p>
            <a:r>
              <a:rPr lang="cs-CZ"/>
              <a:t>i</a:t>
            </a:r>
            <a:r>
              <a:rPr lang="cs-CZ" smtClean="0"/>
              <a:t>s the boy behind the door?</a:t>
            </a:r>
          </a:p>
          <a:p>
            <a:r>
              <a:rPr lang="cs-CZ" smtClean="0"/>
              <a:t> </a:t>
            </a:r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Dokonči otázku podle nabídky:</a:t>
            </a:r>
            <a:endParaRPr lang="cs-CZ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olářová\AppData\Local\Microsoft\Windows\Temporary Internet Files\Content.IE5\K0O7W0UI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556792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3620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3135248"/>
          </a:xfrm>
        </p:spPr>
        <p:txBody>
          <a:bodyPr/>
          <a:lstStyle/>
          <a:p>
            <a:r>
              <a:rPr lang="cs-CZ" smtClean="0"/>
              <a:t>Sbírej body:</a:t>
            </a:r>
            <a:br>
              <a:rPr lang="cs-CZ" smtClean="0"/>
            </a:br>
            <a:r>
              <a:rPr lang="cs-CZ" smtClean="0">
                <a:solidFill>
                  <a:srgbClr val="0070C0"/>
                </a:solidFill>
                <a:latin typeface="Algerian" pitchFamily="82" charset="0"/>
              </a:rPr>
              <a:t/>
            </a:r>
            <a:br>
              <a:rPr lang="cs-CZ" smtClean="0">
                <a:solidFill>
                  <a:srgbClr val="0070C0"/>
                </a:solidFill>
                <a:latin typeface="Algerian" pitchFamily="82" charset="0"/>
              </a:rPr>
            </a:br>
            <a:r>
              <a:rPr lang="cs-CZ" b="1" smtClean="0">
                <a:solidFill>
                  <a:srgbClr val="0070C0"/>
                </a:solidFill>
                <a:latin typeface="+mn-lt"/>
              </a:rPr>
              <a:t>Utvoř otázku a ptej se spolužáků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>
                <a:solidFill>
                  <a:schemeClr val="accent2">
                    <a:lumMod val="75000"/>
                  </a:schemeClr>
                </a:solidFill>
              </a:rPr>
              <a:t>Každá správná otázka i odpověď-</a:t>
            </a:r>
            <a:br>
              <a:rPr lang="cs-CZ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mtClean="0">
                <a:solidFill>
                  <a:schemeClr val="accent2">
                    <a:lumMod val="75000"/>
                  </a:schemeClr>
                </a:solidFill>
              </a:rPr>
              <a:t>-Bod pro tebe</a:t>
            </a:r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1027" name="Picture 3" descr="C:\Users\Kolářová\AppData\Local\Microsoft\Windows\Temporary Internet Files\Content.IE5\DE4CGPLA\MC9004378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996952"/>
            <a:ext cx="1728192" cy="1725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lářová\AppData\Local\Microsoft\Windows\Temporary Internet Files\Content.IE5\AM1I8PN9\MC9004344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1" y="3101485"/>
            <a:ext cx="1728192" cy="1620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olářová\AppData\Local\Microsoft\Windows\Temporary Internet Files\Content.IE5\S7687CZ2\MC900440416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7776" y="2729334"/>
            <a:ext cx="228120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1884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accent2">
                    <a:lumMod val="75000"/>
                  </a:schemeClr>
                </a:solidFill>
              </a:rPr>
              <a:t>          WH-QUestions</a:t>
            </a:r>
            <a:endParaRPr lang="cs-CZ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636256" y="1124744"/>
            <a:ext cx="7520940" cy="3579849"/>
          </a:xfrm>
        </p:spPr>
        <p:txBody>
          <a:bodyPr>
            <a:noAutofit/>
          </a:bodyPr>
          <a:lstStyle/>
          <a:p>
            <a:r>
              <a:rPr lang="cs-CZ" sz="3600" smtClean="0"/>
              <a:t>Where-kde?</a:t>
            </a:r>
          </a:p>
          <a:p>
            <a:r>
              <a:rPr lang="cs-CZ" sz="3600" smtClean="0"/>
              <a:t>What-co?</a:t>
            </a:r>
          </a:p>
          <a:p>
            <a:r>
              <a:rPr lang="cs-CZ" sz="3600" smtClean="0"/>
              <a:t>Why-proč?</a:t>
            </a:r>
          </a:p>
          <a:p>
            <a:r>
              <a:rPr lang="cs-CZ" sz="3600" smtClean="0"/>
              <a:t>Whose-čí?</a:t>
            </a:r>
          </a:p>
          <a:p>
            <a:r>
              <a:rPr lang="cs-CZ" sz="3600" smtClean="0"/>
              <a:t>When-kdy?              Zapiš si do sešitu.</a:t>
            </a:r>
          </a:p>
          <a:p>
            <a:r>
              <a:rPr lang="cs-CZ" sz="3600" smtClean="0"/>
              <a:t>How-jak?</a:t>
            </a:r>
            <a:endParaRPr lang="cs-CZ" sz="3600"/>
          </a:p>
        </p:txBody>
      </p:sp>
      <p:pic>
        <p:nvPicPr>
          <p:cNvPr id="4098" name="Picture 2" descr="C:\Users\Kolářová\AppData\Local\Microsoft\Windows\Temporary Internet Files\Content.IE5\S7687CZ2\MC9000539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268760"/>
            <a:ext cx="1952744" cy="1915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1931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smtClean="0"/>
              <a:t>Ilustrace:</a:t>
            </a:r>
          </a:p>
          <a:p>
            <a:endParaRPr lang="cs-CZ" sz="2800"/>
          </a:p>
          <a:p>
            <a:r>
              <a:rPr lang="cs-CZ" sz="2800" smtClean="0">
                <a:hlinkClick r:id="rId2"/>
              </a:rPr>
              <a:t>www.office.microsoft.com</a:t>
            </a:r>
            <a:endParaRPr lang="cs-CZ" sz="2800" smtClean="0"/>
          </a:p>
          <a:p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3371425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105</TotalTime>
  <Words>271</Words>
  <Application>Microsoft Office PowerPoint</Application>
  <PresentationFormat>Předvádění na obrazovce (4:3)</PresentationFormat>
  <Paragraphs>72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Úhly</vt:lpstr>
      <vt:lpstr>Motiv systému Office</vt:lpstr>
      <vt:lpstr>Prezentace aplikace PowerPoint</vt:lpstr>
      <vt:lpstr>Anotace:</vt:lpstr>
      <vt:lpstr>Otázky 2 </vt:lpstr>
      <vt:lpstr>Obsah:</vt:lpstr>
      <vt:lpstr>Přiřaď:</vt:lpstr>
      <vt:lpstr>Dokonči otázku podle nabídky:</vt:lpstr>
      <vt:lpstr>Sbírej body:  Utvoř otázku a ptej se spolužáků Každá správná otázka i odpověď- -Bod pro tebe </vt:lpstr>
      <vt:lpstr>          WH-QUestions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Wh- questions</dc:title>
  <dc:creator>Kolářová</dc:creator>
  <cp:lastModifiedBy>Kolářová</cp:lastModifiedBy>
  <cp:revision>16</cp:revision>
  <dcterms:created xsi:type="dcterms:W3CDTF">2011-10-28T16:57:35Z</dcterms:created>
  <dcterms:modified xsi:type="dcterms:W3CDTF">2011-11-09T20:32:19Z</dcterms:modified>
</cp:coreProperties>
</file>